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5.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1" r:id="rId5"/>
    <p:sldMasterId id="2147483689" r:id="rId6"/>
    <p:sldMasterId id="2147483731" r:id="rId7"/>
    <p:sldMasterId id="2147483757" r:id="rId8"/>
    <p:sldMasterId id="2147483770" r:id="rId9"/>
  </p:sldMasterIdLst>
  <p:notesMasterIdLst>
    <p:notesMasterId r:id="rId52"/>
  </p:notesMasterIdLst>
  <p:sldIdLst>
    <p:sldId id="8398" r:id="rId10"/>
    <p:sldId id="8399" r:id="rId11"/>
    <p:sldId id="8400" r:id="rId12"/>
    <p:sldId id="8401" r:id="rId13"/>
    <p:sldId id="8402" r:id="rId14"/>
    <p:sldId id="11201" r:id="rId15"/>
    <p:sldId id="257" r:id="rId16"/>
    <p:sldId id="258" r:id="rId17"/>
    <p:sldId id="259" r:id="rId18"/>
    <p:sldId id="260" r:id="rId19"/>
    <p:sldId id="11221" r:id="rId20"/>
    <p:sldId id="264" r:id="rId21"/>
    <p:sldId id="272" r:id="rId22"/>
    <p:sldId id="269" r:id="rId23"/>
    <p:sldId id="11216" r:id="rId24"/>
    <p:sldId id="11215" r:id="rId25"/>
    <p:sldId id="11219" r:id="rId26"/>
    <p:sldId id="270" r:id="rId27"/>
    <p:sldId id="271" r:id="rId28"/>
    <p:sldId id="277" r:id="rId29"/>
    <p:sldId id="11222" r:id="rId30"/>
    <p:sldId id="11195" r:id="rId31"/>
    <p:sldId id="11196" r:id="rId32"/>
    <p:sldId id="11197" r:id="rId33"/>
    <p:sldId id="11198" r:id="rId34"/>
    <p:sldId id="11199" r:id="rId35"/>
    <p:sldId id="11200" r:id="rId36"/>
    <p:sldId id="11208" r:id="rId37"/>
    <p:sldId id="11214" r:id="rId38"/>
    <p:sldId id="11211" r:id="rId39"/>
    <p:sldId id="11223" r:id="rId40"/>
    <p:sldId id="275" r:id="rId41"/>
    <p:sldId id="11218" r:id="rId42"/>
    <p:sldId id="276" r:id="rId43"/>
    <p:sldId id="11191" r:id="rId44"/>
    <p:sldId id="11213" r:id="rId45"/>
    <p:sldId id="11224" r:id="rId46"/>
    <p:sldId id="11205" r:id="rId47"/>
    <p:sldId id="11207" r:id="rId48"/>
    <p:sldId id="11209" r:id="rId49"/>
    <p:sldId id="11210" r:id="rId50"/>
    <p:sldId id="11217" r:id="rId51"/>
  </p:sldIdLst>
  <p:sldSz cx="12192000" cy="6858000"/>
  <p:notesSz cx="6889750" cy="1002188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D0A10FF-E205-4BBA-AF30-539C799ED347}">
          <p14:sldIdLst>
            <p14:sldId id="8398"/>
            <p14:sldId id="8399"/>
          </p14:sldIdLst>
        </p14:section>
        <p14:section name="Untitled Section" id="{00641957-F4E5-418B-BCAF-8B17DB92F62A}">
          <p14:sldIdLst>
            <p14:sldId id="8400"/>
            <p14:sldId id="8401"/>
            <p14:sldId id="8402"/>
            <p14:sldId id="11201"/>
            <p14:sldId id="257"/>
            <p14:sldId id="258"/>
            <p14:sldId id="259"/>
            <p14:sldId id="260"/>
            <p14:sldId id="11221"/>
            <p14:sldId id="264"/>
            <p14:sldId id="272"/>
            <p14:sldId id="269"/>
            <p14:sldId id="11216"/>
            <p14:sldId id="11215"/>
            <p14:sldId id="11219"/>
            <p14:sldId id="270"/>
            <p14:sldId id="271"/>
            <p14:sldId id="277"/>
            <p14:sldId id="11222"/>
            <p14:sldId id="11195"/>
            <p14:sldId id="11196"/>
            <p14:sldId id="11197"/>
            <p14:sldId id="11198"/>
            <p14:sldId id="11199"/>
            <p14:sldId id="11200"/>
            <p14:sldId id="11208"/>
            <p14:sldId id="11214"/>
            <p14:sldId id="11211"/>
            <p14:sldId id="11223"/>
            <p14:sldId id="275"/>
            <p14:sldId id="11218"/>
            <p14:sldId id="276"/>
            <p14:sldId id="11191"/>
            <p14:sldId id="11213"/>
            <p14:sldId id="11224"/>
            <p14:sldId id="11205"/>
            <p14:sldId id="11207"/>
            <p14:sldId id="11209"/>
            <p14:sldId id="11210"/>
            <p14:sldId id="1121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2389" autoAdjust="0"/>
  </p:normalViewPr>
  <p:slideViewPr>
    <p:cSldViewPr snapToGrid="0">
      <p:cViewPr varScale="1">
        <p:scale>
          <a:sx n="87" d="100"/>
          <a:sy n="87" d="100"/>
        </p:scale>
        <p:origin x="75" y="3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presProps" Target="presProps.xml"/><Relationship Id="rId5" Type="http://schemas.openxmlformats.org/officeDocument/2006/relationships/slideMaster" Target="slideMasters/slideMaster2.xml"/><Relationship Id="rId19" Type="http://schemas.openxmlformats.org/officeDocument/2006/relationships/slide" Target="slides/slide1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microsoft.com/office/2016/11/relationships/changesInfo" Target="changesInfos/changesInfo1.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ah Lean" userId="60efe49c-fdb2-479d-bd36-260f4732f51a" providerId="ADAL" clId="{E388AC44-3062-421C-B9C7-48668562DC55}"/>
    <pc:docChg chg="undo custSel delSld modSld modSection">
      <pc:chgData name="Sarah Lean" userId="60efe49c-fdb2-479d-bd36-260f4732f51a" providerId="ADAL" clId="{E388AC44-3062-421C-B9C7-48668562DC55}" dt="2019-12-14T18:00:27.518" v="742" actId="20577"/>
      <pc:docMkLst>
        <pc:docMk/>
      </pc:docMkLst>
      <pc:sldChg chg="modNotesTx">
        <pc:chgData name="Sarah Lean" userId="60efe49c-fdb2-479d-bd36-260f4732f51a" providerId="ADAL" clId="{E388AC44-3062-421C-B9C7-48668562DC55}" dt="2019-12-14T17:59:11.120" v="493" actId="20577"/>
        <pc:sldMkLst>
          <pc:docMk/>
          <pc:sldMk cId="1390389677" sldId="270"/>
        </pc:sldMkLst>
      </pc:sldChg>
      <pc:sldChg chg="modNotesTx">
        <pc:chgData name="Sarah Lean" userId="60efe49c-fdb2-479d-bd36-260f4732f51a" providerId="ADAL" clId="{E388AC44-3062-421C-B9C7-48668562DC55}" dt="2019-12-14T18:00:05.093" v="659" actId="20577"/>
        <pc:sldMkLst>
          <pc:docMk/>
          <pc:sldMk cId="1068060650" sldId="276"/>
        </pc:sldMkLst>
      </pc:sldChg>
      <pc:sldChg chg="del">
        <pc:chgData name="Sarah Lean" userId="60efe49c-fdb2-479d-bd36-260f4732f51a" providerId="ADAL" clId="{E388AC44-3062-421C-B9C7-48668562DC55}" dt="2019-12-14T17:57:07.039" v="0" actId="47"/>
        <pc:sldMkLst>
          <pc:docMk/>
          <pc:sldMk cId="1552520150" sldId="8397"/>
        </pc:sldMkLst>
      </pc:sldChg>
      <pc:sldChg chg="modNotesTx">
        <pc:chgData name="Sarah Lean" userId="60efe49c-fdb2-479d-bd36-260f4732f51a" providerId="ADAL" clId="{E388AC44-3062-421C-B9C7-48668562DC55}" dt="2019-12-14T17:57:12.890" v="23" actId="20577"/>
        <pc:sldMkLst>
          <pc:docMk/>
          <pc:sldMk cId="2336880254" sldId="8399"/>
        </pc:sldMkLst>
      </pc:sldChg>
      <pc:sldChg chg="modNotesTx">
        <pc:chgData name="Sarah Lean" userId="60efe49c-fdb2-479d-bd36-260f4732f51a" providerId="ADAL" clId="{E388AC44-3062-421C-B9C7-48668562DC55}" dt="2019-12-14T17:57:32.396" v="86" actId="20577"/>
        <pc:sldMkLst>
          <pc:docMk/>
          <pc:sldMk cId="2085066928" sldId="8400"/>
        </pc:sldMkLst>
      </pc:sldChg>
      <pc:sldChg chg="modNotesTx">
        <pc:chgData name="Sarah Lean" userId="60efe49c-fdb2-479d-bd36-260f4732f51a" providerId="ADAL" clId="{E388AC44-3062-421C-B9C7-48668562DC55}" dt="2019-12-14T17:57:44.568" v="150" actId="20577"/>
        <pc:sldMkLst>
          <pc:docMk/>
          <pc:sldMk cId="2589019496" sldId="8401"/>
        </pc:sldMkLst>
      </pc:sldChg>
      <pc:sldChg chg="modNotesTx">
        <pc:chgData name="Sarah Lean" userId="60efe49c-fdb2-479d-bd36-260f4732f51a" providerId="ADAL" clId="{E388AC44-3062-421C-B9C7-48668562DC55}" dt="2019-12-14T17:57:55.112" v="201" actId="20577"/>
        <pc:sldMkLst>
          <pc:docMk/>
          <pc:sldMk cId="2464932556" sldId="8402"/>
        </pc:sldMkLst>
      </pc:sldChg>
      <pc:sldChg chg="modNotesTx">
        <pc:chgData name="Sarah Lean" userId="60efe49c-fdb2-479d-bd36-260f4732f51a" providerId="ADAL" clId="{E388AC44-3062-421C-B9C7-48668562DC55}" dt="2019-12-14T17:58:33.617" v="386" actId="20577"/>
        <pc:sldMkLst>
          <pc:docMk/>
          <pc:sldMk cId="732778628" sldId="11201"/>
        </pc:sldMkLst>
      </pc:sldChg>
      <pc:sldChg chg="del">
        <pc:chgData name="Sarah Lean" userId="60efe49c-fdb2-479d-bd36-260f4732f51a" providerId="ADAL" clId="{E388AC44-3062-421C-B9C7-48668562DC55}" dt="2019-12-14T17:58:36.302" v="387" actId="47"/>
        <pc:sldMkLst>
          <pc:docMk/>
          <pc:sldMk cId="1662361911" sldId="11202"/>
        </pc:sldMkLst>
      </pc:sldChg>
      <pc:sldChg chg="modNotesTx">
        <pc:chgData name="Sarah Lean" userId="60efe49c-fdb2-479d-bd36-260f4732f51a" providerId="ADAL" clId="{E388AC44-3062-421C-B9C7-48668562DC55}" dt="2019-12-14T18:00:27.518" v="742" actId="20577"/>
        <pc:sldMkLst>
          <pc:docMk/>
          <pc:sldMk cId="2828665383" sldId="11213"/>
        </pc:sldMkLst>
      </pc:sldChg>
      <pc:sldChg chg="modNotesTx">
        <pc:chgData name="Sarah Lean" userId="60efe49c-fdb2-479d-bd36-260f4732f51a" providerId="ADAL" clId="{E388AC44-3062-421C-B9C7-48668562DC55}" dt="2019-12-14T17:59:36.188" v="579" actId="20577"/>
        <pc:sldMkLst>
          <pc:docMk/>
          <pc:sldMk cId="2695418303" sldId="11214"/>
        </pc:sldMkLst>
      </pc:sldChg>
      <pc:sldChg chg="modNotesTx">
        <pc:chgData name="Sarah Lean" userId="60efe49c-fdb2-479d-bd36-260f4732f51a" providerId="ADAL" clId="{E388AC44-3062-421C-B9C7-48668562DC55}" dt="2019-12-14T17:59:02.020" v="462" actId="20577"/>
        <pc:sldMkLst>
          <pc:docMk/>
          <pc:sldMk cId="3832980538" sldId="1121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5558" cy="502835"/>
          </a:xfrm>
          <a:prstGeom prst="rect">
            <a:avLst/>
          </a:prstGeom>
        </p:spPr>
        <p:txBody>
          <a:bodyPr vert="horz" lIns="96634" tIns="48317" rIns="96634" bIns="48317" rtlCol="0"/>
          <a:lstStyle>
            <a:lvl1pPr algn="l">
              <a:defRPr sz="1300"/>
            </a:lvl1pPr>
          </a:lstStyle>
          <a:p>
            <a:endParaRPr lang="en-GB"/>
          </a:p>
        </p:txBody>
      </p:sp>
      <p:sp>
        <p:nvSpPr>
          <p:cNvPr id="3" name="Date Placeholder 2"/>
          <p:cNvSpPr>
            <a:spLocks noGrp="1"/>
          </p:cNvSpPr>
          <p:nvPr>
            <p:ph type="dt" idx="1"/>
          </p:nvPr>
        </p:nvSpPr>
        <p:spPr>
          <a:xfrm>
            <a:off x="3902597" y="0"/>
            <a:ext cx="2985558" cy="502835"/>
          </a:xfrm>
          <a:prstGeom prst="rect">
            <a:avLst/>
          </a:prstGeom>
        </p:spPr>
        <p:txBody>
          <a:bodyPr vert="horz" lIns="96634" tIns="48317" rIns="96634" bIns="48317" rtlCol="0"/>
          <a:lstStyle>
            <a:lvl1pPr algn="r">
              <a:defRPr sz="1300"/>
            </a:lvl1pPr>
          </a:lstStyle>
          <a:p>
            <a:fld id="{A39B28DF-D3FB-497F-AD96-1AD8A3F2D1C5}" type="datetimeFigureOut">
              <a:rPr lang="en-GB" smtClean="0"/>
              <a:t>14/12/2019</a:t>
            </a:fld>
            <a:endParaRPr lang="en-GB"/>
          </a:p>
        </p:txBody>
      </p:sp>
      <p:sp>
        <p:nvSpPr>
          <p:cNvPr id="4" name="Slide Image Placeholder 3"/>
          <p:cNvSpPr>
            <a:spLocks noGrp="1" noRot="1" noChangeAspect="1"/>
          </p:cNvSpPr>
          <p:nvPr>
            <p:ph type="sldImg" idx="2"/>
          </p:nvPr>
        </p:nvSpPr>
        <p:spPr>
          <a:xfrm>
            <a:off x="438150" y="1252538"/>
            <a:ext cx="6013450" cy="3382962"/>
          </a:xfrm>
          <a:prstGeom prst="rect">
            <a:avLst/>
          </a:prstGeom>
          <a:noFill/>
          <a:ln w="12700">
            <a:solidFill>
              <a:prstClr val="black"/>
            </a:solidFill>
          </a:ln>
        </p:spPr>
        <p:txBody>
          <a:bodyPr vert="horz" lIns="96634" tIns="48317" rIns="96634" bIns="48317" rtlCol="0" anchor="ctr"/>
          <a:lstStyle/>
          <a:p>
            <a:endParaRPr lang="en-GB"/>
          </a:p>
        </p:txBody>
      </p:sp>
      <p:sp>
        <p:nvSpPr>
          <p:cNvPr id="5" name="Notes Placeholder 4"/>
          <p:cNvSpPr>
            <a:spLocks noGrp="1"/>
          </p:cNvSpPr>
          <p:nvPr>
            <p:ph type="body" sz="quarter" idx="3"/>
          </p:nvPr>
        </p:nvSpPr>
        <p:spPr>
          <a:xfrm>
            <a:off x="688975" y="4823034"/>
            <a:ext cx="5511800" cy="3946118"/>
          </a:xfrm>
          <a:prstGeom prst="rect">
            <a:avLst/>
          </a:prstGeom>
        </p:spPr>
        <p:txBody>
          <a:bodyPr vert="horz" lIns="96634" tIns="48317" rIns="96634" bIns="4831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519055"/>
            <a:ext cx="2985558" cy="502834"/>
          </a:xfrm>
          <a:prstGeom prst="rect">
            <a:avLst/>
          </a:prstGeom>
        </p:spPr>
        <p:txBody>
          <a:bodyPr vert="horz" lIns="96634" tIns="48317" rIns="96634" bIns="48317" rtlCol="0" anchor="b"/>
          <a:lstStyle>
            <a:lvl1pPr algn="l">
              <a:defRPr sz="1300"/>
            </a:lvl1pPr>
          </a:lstStyle>
          <a:p>
            <a:endParaRPr lang="en-GB"/>
          </a:p>
        </p:txBody>
      </p:sp>
      <p:sp>
        <p:nvSpPr>
          <p:cNvPr id="7" name="Slide Number Placeholder 6"/>
          <p:cNvSpPr>
            <a:spLocks noGrp="1"/>
          </p:cNvSpPr>
          <p:nvPr>
            <p:ph type="sldNum" sz="quarter" idx="5"/>
          </p:nvPr>
        </p:nvSpPr>
        <p:spPr>
          <a:xfrm>
            <a:off x="3902597" y="9519055"/>
            <a:ext cx="2985558" cy="502834"/>
          </a:xfrm>
          <a:prstGeom prst="rect">
            <a:avLst/>
          </a:prstGeom>
        </p:spPr>
        <p:txBody>
          <a:bodyPr vert="horz" lIns="96634" tIns="48317" rIns="96634" bIns="48317" rtlCol="0" anchor="b"/>
          <a:lstStyle>
            <a:lvl1pPr algn="r">
              <a:defRPr sz="1300"/>
            </a:lvl1pPr>
          </a:lstStyle>
          <a:p>
            <a:fld id="{428F68F8-0218-4F87-BDBE-1280B5ED8A7B}" type="slidenum">
              <a:rPr lang="en-GB" smtClean="0"/>
              <a:t>‹#›</a:t>
            </a:fld>
            <a:endParaRPr lang="en-GB"/>
          </a:p>
        </p:txBody>
      </p:sp>
    </p:spTree>
    <p:extLst>
      <p:ext uri="{BB962C8B-B14F-4D97-AF65-F5344CB8AC3E}">
        <p14:creationId xmlns:p14="http://schemas.microsoft.com/office/powerpoint/2010/main" val="3015845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3800"/>
              <a:t>Test clicker</a:t>
            </a:r>
          </a:p>
        </p:txBody>
      </p:sp>
      <p:sp>
        <p:nvSpPr>
          <p:cNvPr id="4" name="Slide Number Placeholder 3"/>
          <p:cNvSpPr>
            <a:spLocks noGrp="1"/>
          </p:cNvSpPr>
          <p:nvPr>
            <p:ph type="sldNum" sz="quarter" idx="5"/>
          </p:nvPr>
        </p:nvSpPr>
        <p:spPr/>
        <p:txBody>
          <a:bodyPr/>
          <a:lstStyle/>
          <a:p>
            <a:pPr defTabSz="966338">
              <a:defRPr/>
            </a:pPr>
            <a:fld id="{1E181C66-1BF6-4EDC-A801-E096D528867D}" type="slidenum">
              <a:rPr lang="en-GB">
                <a:solidFill>
                  <a:prstClr val="black"/>
                </a:solidFill>
                <a:latin typeface="Calibri" panose="020F0502020204030204"/>
              </a:rPr>
              <a:pPr defTabSz="966338">
                <a:defRPr/>
              </a:pPr>
              <a:t>1</a:t>
            </a:fld>
            <a:endParaRPr lang="en-GB">
              <a:solidFill>
                <a:prstClr val="black"/>
              </a:solidFill>
              <a:latin typeface="Calibri" panose="020F0502020204030204"/>
            </a:endParaRPr>
          </a:p>
        </p:txBody>
      </p:sp>
    </p:spTree>
    <p:extLst>
      <p:ext uri="{BB962C8B-B14F-4D97-AF65-F5344CB8AC3E}">
        <p14:creationId xmlns:p14="http://schemas.microsoft.com/office/powerpoint/2010/main" val="29137355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if we disconnected and stop checking our phone, Twitter feed, emails, how will we ever say on top of it all.  However will we be up to date with the latest feature released, with the latest update on that project at work. </a:t>
            </a:r>
          </a:p>
        </p:txBody>
      </p:sp>
      <p:sp>
        <p:nvSpPr>
          <p:cNvPr id="4" name="Slide Number Placeholder 3"/>
          <p:cNvSpPr>
            <a:spLocks noGrp="1"/>
          </p:cNvSpPr>
          <p:nvPr>
            <p:ph type="sldNum" sz="quarter" idx="5"/>
          </p:nvPr>
        </p:nvSpPr>
        <p:spPr/>
        <p:txBody>
          <a:bodyPr/>
          <a:lstStyle/>
          <a:p>
            <a:fld id="{428F68F8-0218-4F87-BDBE-1280B5ED8A7B}" type="slidenum">
              <a:rPr lang="en-GB" smtClean="0"/>
              <a:t>10</a:t>
            </a:fld>
            <a:endParaRPr lang="en-GB"/>
          </a:p>
        </p:txBody>
      </p:sp>
    </p:spTree>
    <p:extLst>
      <p:ext uri="{BB962C8B-B14F-4D97-AF65-F5344CB8AC3E}">
        <p14:creationId xmlns:p14="http://schemas.microsoft.com/office/powerpoint/2010/main" val="26792225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3800"/>
              <a:t>Test clicker</a:t>
            </a:r>
          </a:p>
        </p:txBody>
      </p:sp>
      <p:sp>
        <p:nvSpPr>
          <p:cNvPr id="4" name="Slide Number Placeholder 3"/>
          <p:cNvSpPr>
            <a:spLocks noGrp="1"/>
          </p:cNvSpPr>
          <p:nvPr>
            <p:ph type="sldNum" sz="quarter" idx="5"/>
          </p:nvPr>
        </p:nvSpPr>
        <p:spPr/>
        <p:txBody>
          <a:bodyPr/>
          <a:lstStyle/>
          <a:p>
            <a:pPr marL="0" marR="0" lvl="0" indent="0" algn="r" defTabSz="966338" rtl="0" eaLnBrk="1" fontAlgn="auto" latinLnBrk="0" hangingPunct="1">
              <a:lnSpc>
                <a:spcPct val="100000"/>
              </a:lnSpc>
              <a:spcBef>
                <a:spcPts val="0"/>
              </a:spcBef>
              <a:spcAft>
                <a:spcPts val="0"/>
              </a:spcAft>
              <a:buClrTx/>
              <a:buSzTx/>
              <a:buFontTx/>
              <a:buNone/>
              <a:tabLst/>
              <a:defRPr/>
            </a:pPr>
            <a:fld id="{1E181C66-1BF6-4EDC-A801-E096D528867D}" type="slidenum">
              <a:rPr kumimoji="0" lang="en-GB"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338" rtl="0" eaLnBrk="1" fontAlgn="auto" latinLnBrk="0" hangingPunct="1">
                <a:lnSpc>
                  <a:spcPct val="100000"/>
                </a:lnSpc>
                <a:spcBef>
                  <a:spcPts val="0"/>
                </a:spcBef>
                <a:spcAft>
                  <a:spcPts val="0"/>
                </a:spcAft>
                <a:buClrTx/>
                <a:buSzTx/>
                <a:buFontTx/>
                <a:buNone/>
                <a:tabLst/>
                <a:defRPr/>
              </a:pPr>
              <a:t>11</a:t>
            </a:fld>
            <a:endParaRPr kumimoji="0" lang="en-GB"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86312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Part of how I am trying to solve that is by having two phones.  One for personal, one for work. </a:t>
            </a:r>
          </a:p>
          <a:p>
            <a:endParaRPr lang="en-GB" dirty="0"/>
          </a:p>
        </p:txBody>
      </p:sp>
      <p:sp>
        <p:nvSpPr>
          <p:cNvPr id="4" name="Slide Number Placeholder 3"/>
          <p:cNvSpPr>
            <a:spLocks noGrp="1"/>
          </p:cNvSpPr>
          <p:nvPr>
            <p:ph type="sldNum" sz="quarter" idx="5"/>
          </p:nvPr>
        </p:nvSpPr>
        <p:spPr/>
        <p:txBody>
          <a:bodyPr/>
          <a:lstStyle/>
          <a:p>
            <a:fld id="{428F68F8-0218-4F87-BDBE-1280B5ED8A7B}" type="slidenum">
              <a:rPr lang="en-GB" smtClean="0"/>
              <a:t>12</a:t>
            </a:fld>
            <a:endParaRPr lang="en-GB"/>
          </a:p>
        </p:txBody>
      </p:sp>
    </p:spTree>
    <p:extLst>
      <p:ext uri="{BB962C8B-B14F-4D97-AF65-F5344CB8AC3E}">
        <p14:creationId xmlns:p14="http://schemas.microsoft.com/office/powerpoint/2010/main" val="38052295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Set goals, set realistic goals but ones that stretch you. </a:t>
            </a:r>
          </a:p>
          <a:p>
            <a:r>
              <a:rPr lang="en-GB" dirty="0"/>
              <a:t>Help you plan ahead and understand what you should be giving your time to and what you shouldn’t. </a:t>
            </a:r>
          </a:p>
        </p:txBody>
      </p:sp>
      <p:sp>
        <p:nvSpPr>
          <p:cNvPr id="4" name="Slide Number Placeholder 3"/>
          <p:cNvSpPr>
            <a:spLocks noGrp="1"/>
          </p:cNvSpPr>
          <p:nvPr>
            <p:ph type="sldNum" sz="quarter" idx="5"/>
          </p:nvPr>
        </p:nvSpPr>
        <p:spPr/>
        <p:txBody>
          <a:bodyPr/>
          <a:lstStyle/>
          <a:p>
            <a:fld id="{428F68F8-0218-4F87-BDBE-1280B5ED8A7B}" type="slidenum">
              <a:rPr lang="en-GB" smtClean="0"/>
              <a:t>13</a:t>
            </a:fld>
            <a:endParaRPr lang="en-GB"/>
          </a:p>
        </p:txBody>
      </p:sp>
    </p:spTree>
    <p:extLst>
      <p:ext uri="{BB962C8B-B14F-4D97-AF65-F5344CB8AC3E}">
        <p14:creationId xmlns:p14="http://schemas.microsoft.com/office/powerpoint/2010/main" val="5068478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Schedule time.  Book out weekends, book out time to LinkedIn, to Twitter etc</a:t>
            </a:r>
          </a:p>
          <a:p>
            <a:endParaRPr lang="en-GB" dirty="0"/>
          </a:p>
          <a:p>
            <a:r>
              <a:rPr lang="en-GB" dirty="0"/>
              <a:t>Book in lunch in the work diary, that’s part of my recharging process. Part of staying sane. </a:t>
            </a:r>
          </a:p>
        </p:txBody>
      </p:sp>
      <p:sp>
        <p:nvSpPr>
          <p:cNvPr id="4" name="Slide Number Placeholder 3"/>
          <p:cNvSpPr>
            <a:spLocks noGrp="1"/>
          </p:cNvSpPr>
          <p:nvPr>
            <p:ph type="sldNum" sz="quarter" idx="5"/>
          </p:nvPr>
        </p:nvSpPr>
        <p:spPr/>
        <p:txBody>
          <a:bodyPr/>
          <a:lstStyle/>
          <a:p>
            <a:fld id="{428F68F8-0218-4F87-BDBE-1280B5ED8A7B}" type="slidenum">
              <a:rPr lang="en-GB" smtClean="0"/>
              <a:t>14</a:t>
            </a:fld>
            <a:endParaRPr lang="en-GB"/>
          </a:p>
        </p:txBody>
      </p:sp>
    </p:spTree>
    <p:extLst>
      <p:ext uri="{BB962C8B-B14F-4D97-AF65-F5344CB8AC3E}">
        <p14:creationId xmlns:p14="http://schemas.microsoft.com/office/powerpoint/2010/main" val="32858934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Opening outlook we often get caught up with the </a:t>
            </a:r>
            <a:r>
              <a:rPr lang="en-GB" dirty="0" err="1"/>
              <a:t>lastest</a:t>
            </a:r>
            <a:r>
              <a:rPr lang="en-GB" dirty="0"/>
              <a:t> items in our mailbox first thing and get lost. It’s happened to me, but something I’ve set up is opening outlook to my calendar, then I can see what is happening that day and take it from there. </a:t>
            </a:r>
          </a:p>
        </p:txBody>
      </p:sp>
      <p:sp>
        <p:nvSpPr>
          <p:cNvPr id="4" name="Slide Number Placeholder 3"/>
          <p:cNvSpPr>
            <a:spLocks noGrp="1"/>
          </p:cNvSpPr>
          <p:nvPr>
            <p:ph type="sldNum" sz="quarter" idx="5"/>
          </p:nvPr>
        </p:nvSpPr>
        <p:spPr/>
        <p:txBody>
          <a:bodyPr/>
          <a:lstStyle/>
          <a:p>
            <a:fld id="{428F68F8-0218-4F87-BDBE-1280B5ED8A7B}" type="slidenum">
              <a:rPr lang="en-GB" smtClean="0"/>
              <a:t>15</a:t>
            </a:fld>
            <a:endParaRPr lang="en-GB"/>
          </a:p>
        </p:txBody>
      </p:sp>
    </p:spTree>
    <p:extLst>
      <p:ext uri="{BB962C8B-B14F-4D97-AF65-F5344CB8AC3E}">
        <p14:creationId xmlns:p14="http://schemas.microsoft.com/office/powerpoint/2010/main" val="18152431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use </a:t>
            </a:r>
            <a:r>
              <a:rPr lang="en-GB" dirty="0" err="1"/>
              <a:t>MyAnaltyics</a:t>
            </a:r>
            <a:r>
              <a:rPr lang="en-GB" dirty="0"/>
              <a:t> to makes sure I am not working to much out of hours</a:t>
            </a:r>
          </a:p>
        </p:txBody>
      </p:sp>
      <p:sp>
        <p:nvSpPr>
          <p:cNvPr id="4" name="Slide Number Placeholder 3"/>
          <p:cNvSpPr>
            <a:spLocks noGrp="1"/>
          </p:cNvSpPr>
          <p:nvPr>
            <p:ph type="sldNum" sz="quarter" idx="5"/>
          </p:nvPr>
        </p:nvSpPr>
        <p:spPr/>
        <p:txBody>
          <a:bodyPr/>
          <a:lstStyle/>
          <a:p>
            <a:fld id="{428F68F8-0218-4F87-BDBE-1280B5ED8A7B}" type="slidenum">
              <a:rPr lang="en-GB" smtClean="0"/>
              <a:t>16</a:t>
            </a:fld>
            <a:endParaRPr lang="en-GB"/>
          </a:p>
        </p:txBody>
      </p:sp>
    </p:spTree>
    <p:extLst>
      <p:ext uri="{BB962C8B-B14F-4D97-AF65-F5344CB8AC3E}">
        <p14:creationId xmlns:p14="http://schemas.microsoft.com/office/powerpoint/2010/main" val="5945325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 mindful of your time, working hours.  Get time back, be flexible. </a:t>
            </a:r>
          </a:p>
        </p:txBody>
      </p:sp>
      <p:sp>
        <p:nvSpPr>
          <p:cNvPr id="4" name="Slide Number Placeholder 3"/>
          <p:cNvSpPr>
            <a:spLocks noGrp="1"/>
          </p:cNvSpPr>
          <p:nvPr>
            <p:ph type="sldNum" sz="quarter" idx="5"/>
          </p:nvPr>
        </p:nvSpPr>
        <p:spPr/>
        <p:txBody>
          <a:bodyPr/>
          <a:lstStyle/>
          <a:p>
            <a:fld id="{428F68F8-0218-4F87-BDBE-1280B5ED8A7B}" type="slidenum">
              <a:rPr lang="en-GB" smtClean="0"/>
              <a:t>18</a:t>
            </a:fld>
            <a:endParaRPr lang="en-GB"/>
          </a:p>
        </p:txBody>
      </p:sp>
    </p:spTree>
    <p:extLst>
      <p:ext uri="{BB962C8B-B14F-4D97-AF65-F5344CB8AC3E}">
        <p14:creationId xmlns:p14="http://schemas.microsoft.com/office/powerpoint/2010/main" val="7126301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Make time for your hobbies, find something that destresses you. </a:t>
            </a:r>
          </a:p>
        </p:txBody>
      </p:sp>
      <p:sp>
        <p:nvSpPr>
          <p:cNvPr id="4" name="Slide Number Placeholder 3"/>
          <p:cNvSpPr>
            <a:spLocks noGrp="1"/>
          </p:cNvSpPr>
          <p:nvPr>
            <p:ph type="sldNum" sz="quarter" idx="5"/>
          </p:nvPr>
        </p:nvSpPr>
        <p:spPr/>
        <p:txBody>
          <a:bodyPr/>
          <a:lstStyle/>
          <a:p>
            <a:fld id="{428F68F8-0218-4F87-BDBE-1280B5ED8A7B}" type="slidenum">
              <a:rPr lang="en-GB" smtClean="0"/>
              <a:t>19</a:t>
            </a:fld>
            <a:endParaRPr lang="en-GB"/>
          </a:p>
        </p:txBody>
      </p:sp>
    </p:spTree>
    <p:extLst>
      <p:ext uri="{BB962C8B-B14F-4D97-AF65-F5344CB8AC3E}">
        <p14:creationId xmlns:p14="http://schemas.microsoft.com/office/powerpoint/2010/main" val="38030696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are investing your time in something you need to have some kind of measurement to see if it’s worth it right? I measure my Twitter stats, I monitor when things are most effective on LinkedIn, I view blog stats. I run a user group and I monitor the metrics there to see what works and what doesn’t, so I know where to spent my time and efforts in the future.  Make sure you are spending your time wisely. </a:t>
            </a:r>
          </a:p>
        </p:txBody>
      </p:sp>
      <p:sp>
        <p:nvSpPr>
          <p:cNvPr id="4" name="Slide Number Placeholder 3"/>
          <p:cNvSpPr>
            <a:spLocks noGrp="1"/>
          </p:cNvSpPr>
          <p:nvPr>
            <p:ph type="sldNum" sz="quarter" idx="5"/>
          </p:nvPr>
        </p:nvSpPr>
        <p:spPr/>
        <p:txBody>
          <a:bodyPr/>
          <a:lstStyle/>
          <a:p>
            <a:fld id="{428F68F8-0218-4F87-BDBE-1280B5ED8A7B}" type="slidenum">
              <a:rPr lang="en-GB" smtClean="0"/>
              <a:t>20</a:t>
            </a:fld>
            <a:endParaRPr lang="en-GB"/>
          </a:p>
        </p:txBody>
      </p:sp>
    </p:spTree>
    <p:extLst>
      <p:ext uri="{BB962C8B-B14F-4D97-AF65-F5344CB8AC3E}">
        <p14:creationId xmlns:p14="http://schemas.microsoft.com/office/powerpoint/2010/main" val="3334739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work in a global team</a:t>
            </a:r>
          </a:p>
        </p:txBody>
      </p:sp>
      <p:sp>
        <p:nvSpPr>
          <p:cNvPr id="4" name="Slide Number Placeholder 3"/>
          <p:cNvSpPr>
            <a:spLocks noGrp="1"/>
          </p:cNvSpPr>
          <p:nvPr>
            <p:ph type="sldNum" sz="quarter" idx="5"/>
          </p:nvPr>
        </p:nvSpPr>
        <p:spPr/>
        <p:txBody>
          <a:bodyPr/>
          <a:lstStyle/>
          <a:p>
            <a:fld id="{428F68F8-0218-4F87-BDBE-1280B5ED8A7B}" type="slidenum">
              <a:rPr lang="en-GB" smtClean="0"/>
              <a:t>2</a:t>
            </a:fld>
            <a:endParaRPr lang="en-GB"/>
          </a:p>
        </p:txBody>
      </p:sp>
    </p:spTree>
    <p:extLst>
      <p:ext uri="{BB962C8B-B14F-4D97-AF65-F5344CB8AC3E}">
        <p14:creationId xmlns:p14="http://schemas.microsoft.com/office/powerpoint/2010/main" val="4093078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3800"/>
              <a:t>Test clicker</a:t>
            </a:r>
          </a:p>
        </p:txBody>
      </p:sp>
      <p:sp>
        <p:nvSpPr>
          <p:cNvPr id="4" name="Slide Number Placeholder 3"/>
          <p:cNvSpPr>
            <a:spLocks noGrp="1"/>
          </p:cNvSpPr>
          <p:nvPr>
            <p:ph type="sldNum" sz="quarter" idx="5"/>
          </p:nvPr>
        </p:nvSpPr>
        <p:spPr/>
        <p:txBody>
          <a:bodyPr/>
          <a:lstStyle/>
          <a:p>
            <a:pPr marL="0" marR="0" lvl="0" indent="0" algn="r" defTabSz="966338" rtl="0" eaLnBrk="1" fontAlgn="auto" latinLnBrk="0" hangingPunct="1">
              <a:lnSpc>
                <a:spcPct val="100000"/>
              </a:lnSpc>
              <a:spcBef>
                <a:spcPts val="0"/>
              </a:spcBef>
              <a:spcAft>
                <a:spcPts val="0"/>
              </a:spcAft>
              <a:buClrTx/>
              <a:buSzTx/>
              <a:buFontTx/>
              <a:buNone/>
              <a:tabLst/>
              <a:defRPr/>
            </a:pPr>
            <a:fld id="{1E181C66-1BF6-4EDC-A801-E096D528867D}" type="slidenum">
              <a:rPr kumimoji="0" lang="en-GB"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338" rtl="0" eaLnBrk="1" fontAlgn="auto" latinLnBrk="0" hangingPunct="1">
                <a:lnSpc>
                  <a:spcPct val="100000"/>
                </a:lnSpc>
                <a:spcBef>
                  <a:spcPts val="0"/>
                </a:spcBef>
                <a:spcAft>
                  <a:spcPts val="0"/>
                </a:spcAft>
                <a:buClrTx/>
                <a:buSzTx/>
                <a:buFontTx/>
                <a:buNone/>
                <a:tabLst/>
                <a:defRPr/>
              </a:pPr>
              <a:t>21</a:t>
            </a:fld>
            <a:endParaRPr kumimoji="0" lang="en-GB"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60709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somethings that blur the line and make it hard to switch off. </a:t>
            </a:r>
          </a:p>
        </p:txBody>
      </p:sp>
      <p:sp>
        <p:nvSpPr>
          <p:cNvPr id="4" name="Slide Number Placeholder 3"/>
          <p:cNvSpPr>
            <a:spLocks noGrp="1"/>
          </p:cNvSpPr>
          <p:nvPr>
            <p:ph type="sldNum" sz="quarter" idx="5"/>
          </p:nvPr>
        </p:nvSpPr>
        <p:spPr/>
        <p:txBody>
          <a:bodyPr/>
          <a:lstStyle/>
          <a:p>
            <a:pPr defTabSz="966338">
              <a:defRPr/>
            </a:pPr>
            <a:fld id="{428F68F8-0218-4F87-BDBE-1280B5ED8A7B}" type="slidenum">
              <a:rPr lang="en-GB">
                <a:solidFill>
                  <a:prstClr val="black"/>
                </a:solidFill>
                <a:latin typeface="Calibri" panose="020F0502020204030204"/>
              </a:rPr>
              <a:pPr defTabSz="966338">
                <a:defRPr/>
              </a:pPr>
              <a:t>22</a:t>
            </a:fld>
            <a:endParaRPr lang="en-GB">
              <a:solidFill>
                <a:prstClr val="black"/>
              </a:solidFill>
              <a:latin typeface="Calibri" panose="020F0502020204030204"/>
            </a:endParaRPr>
          </a:p>
        </p:txBody>
      </p:sp>
    </p:spTree>
    <p:extLst>
      <p:ext uri="{BB962C8B-B14F-4D97-AF65-F5344CB8AC3E}">
        <p14:creationId xmlns:p14="http://schemas.microsoft.com/office/powerpoint/2010/main" val="12703583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somethings that blur the line and make it hard to switch off. </a:t>
            </a:r>
          </a:p>
        </p:txBody>
      </p:sp>
      <p:sp>
        <p:nvSpPr>
          <p:cNvPr id="4" name="Slide Number Placeholder 3"/>
          <p:cNvSpPr>
            <a:spLocks noGrp="1"/>
          </p:cNvSpPr>
          <p:nvPr>
            <p:ph type="sldNum" sz="quarter" idx="5"/>
          </p:nvPr>
        </p:nvSpPr>
        <p:spPr/>
        <p:txBody>
          <a:bodyPr/>
          <a:lstStyle/>
          <a:p>
            <a:pPr defTabSz="966338">
              <a:defRPr/>
            </a:pPr>
            <a:fld id="{428F68F8-0218-4F87-BDBE-1280B5ED8A7B}" type="slidenum">
              <a:rPr lang="en-GB">
                <a:solidFill>
                  <a:prstClr val="black"/>
                </a:solidFill>
                <a:latin typeface="Calibri" panose="020F0502020204030204"/>
              </a:rPr>
              <a:pPr defTabSz="966338">
                <a:defRPr/>
              </a:pPr>
              <a:t>23</a:t>
            </a:fld>
            <a:endParaRPr lang="en-GB">
              <a:solidFill>
                <a:prstClr val="black"/>
              </a:solidFill>
              <a:latin typeface="Calibri" panose="020F0502020204030204"/>
            </a:endParaRPr>
          </a:p>
        </p:txBody>
      </p:sp>
    </p:spTree>
    <p:extLst>
      <p:ext uri="{BB962C8B-B14F-4D97-AF65-F5344CB8AC3E}">
        <p14:creationId xmlns:p14="http://schemas.microsoft.com/office/powerpoint/2010/main" val="2139505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somethings that blur the line and make it hard to switch off. </a:t>
            </a:r>
          </a:p>
        </p:txBody>
      </p:sp>
      <p:sp>
        <p:nvSpPr>
          <p:cNvPr id="4" name="Slide Number Placeholder 3"/>
          <p:cNvSpPr>
            <a:spLocks noGrp="1"/>
          </p:cNvSpPr>
          <p:nvPr>
            <p:ph type="sldNum" sz="quarter" idx="5"/>
          </p:nvPr>
        </p:nvSpPr>
        <p:spPr/>
        <p:txBody>
          <a:bodyPr/>
          <a:lstStyle/>
          <a:p>
            <a:pPr defTabSz="966338">
              <a:defRPr/>
            </a:pPr>
            <a:fld id="{428F68F8-0218-4F87-BDBE-1280B5ED8A7B}" type="slidenum">
              <a:rPr lang="en-GB">
                <a:solidFill>
                  <a:prstClr val="black"/>
                </a:solidFill>
                <a:latin typeface="Calibri" panose="020F0502020204030204"/>
              </a:rPr>
              <a:pPr defTabSz="966338">
                <a:defRPr/>
              </a:pPr>
              <a:t>24</a:t>
            </a:fld>
            <a:endParaRPr lang="en-GB">
              <a:solidFill>
                <a:prstClr val="black"/>
              </a:solidFill>
              <a:latin typeface="Calibri" panose="020F0502020204030204"/>
            </a:endParaRPr>
          </a:p>
        </p:txBody>
      </p:sp>
    </p:spTree>
    <p:extLst>
      <p:ext uri="{BB962C8B-B14F-4D97-AF65-F5344CB8AC3E}">
        <p14:creationId xmlns:p14="http://schemas.microsoft.com/office/powerpoint/2010/main" val="29406696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somethings that blur the line and make it hard to switch off. </a:t>
            </a:r>
          </a:p>
        </p:txBody>
      </p:sp>
      <p:sp>
        <p:nvSpPr>
          <p:cNvPr id="4" name="Slide Number Placeholder 3"/>
          <p:cNvSpPr>
            <a:spLocks noGrp="1"/>
          </p:cNvSpPr>
          <p:nvPr>
            <p:ph type="sldNum" sz="quarter" idx="5"/>
          </p:nvPr>
        </p:nvSpPr>
        <p:spPr/>
        <p:txBody>
          <a:bodyPr/>
          <a:lstStyle/>
          <a:p>
            <a:pPr defTabSz="966338">
              <a:defRPr/>
            </a:pPr>
            <a:fld id="{428F68F8-0218-4F87-BDBE-1280B5ED8A7B}" type="slidenum">
              <a:rPr lang="en-GB">
                <a:solidFill>
                  <a:prstClr val="black"/>
                </a:solidFill>
                <a:latin typeface="Calibri" panose="020F0502020204030204"/>
              </a:rPr>
              <a:pPr defTabSz="966338">
                <a:defRPr/>
              </a:pPr>
              <a:t>25</a:t>
            </a:fld>
            <a:endParaRPr lang="en-GB">
              <a:solidFill>
                <a:prstClr val="black"/>
              </a:solidFill>
              <a:latin typeface="Calibri" panose="020F0502020204030204"/>
            </a:endParaRPr>
          </a:p>
        </p:txBody>
      </p:sp>
    </p:spTree>
    <p:extLst>
      <p:ext uri="{BB962C8B-B14F-4D97-AF65-F5344CB8AC3E}">
        <p14:creationId xmlns:p14="http://schemas.microsoft.com/office/powerpoint/2010/main" val="32157776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somethings that blur the line and make it hard to switch off. </a:t>
            </a:r>
          </a:p>
        </p:txBody>
      </p:sp>
      <p:sp>
        <p:nvSpPr>
          <p:cNvPr id="4" name="Slide Number Placeholder 3"/>
          <p:cNvSpPr>
            <a:spLocks noGrp="1"/>
          </p:cNvSpPr>
          <p:nvPr>
            <p:ph type="sldNum" sz="quarter" idx="5"/>
          </p:nvPr>
        </p:nvSpPr>
        <p:spPr/>
        <p:txBody>
          <a:bodyPr/>
          <a:lstStyle/>
          <a:p>
            <a:pPr defTabSz="966338">
              <a:defRPr/>
            </a:pPr>
            <a:fld id="{428F68F8-0218-4F87-BDBE-1280B5ED8A7B}" type="slidenum">
              <a:rPr lang="en-GB">
                <a:solidFill>
                  <a:prstClr val="black"/>
                </a:solidFill>
                <a:latin typeface="Calibri" panose="020F0502020204030204"/>
              </a:rPr>
              <a:pPr defTabSz="966338">
                <a:defRPr/>
              </a:pPr>
              <a:t>26</a:t>
            </a:fld>
            <a:endParaRPr lang="en-GB">
              <a:solidFill>
                <a:prstClr val="black"/>
              </a:solidFill>
              <a:latin typeface="Calibri" panose="020F0502020204030204"/>
            </a:endParaRPr>
          </a:p>
        </p:txBody>
      </p:sp>
    </p:spTree>
    <p:extLst>
      <p:ext uri="{BB962C8B-B14F-4D97-AF65-F5344CB8AC3E}">
        <p14:creationId xmlns:p14="http://schemas.microsoft.com/office/powerpoint/2010/main" val="14949704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somethings that blur the line and make it hard to switch off. </a:t>
            </a:r>
          </a:p>
        </p:txBody>
      </p:sp>
      <p:sp>
        <p:nvSpPr>
          <p:cNvPr id="4" name="Slide Number Placeholder 3"/>
          <p:cNvSpPr>
            <a:spLocks noGrp="1"/>
          </p:cNvSpPr>
          <p:nvPr>
            <p:ph type="sldNum" sz="quarter" idx="5"/>
          </p:nvPr>
        </p:nvSpPr>
        <p:spPr/>
        <p:txBody>
          <a:bodyPr/>
          <a:lstStyle/>
          <a:p>
            <a:pPr defTabSz="966338">
              <a:defRPr/>
            </a:pPr>
            <a:fld id="{428F68F8-0218-4F87-BDBE-1280B5ED8A7B}" type="slidenum">
              <a:rPr lang="en-GB">
                <a:solidFill>
                  <a:prstClr val="black"/>
                </a:solidFill>
                <a:latin typeface="Calibri" panose="020F0502020204030204"/>
              </a:rPr>
              <a:pPr defTabSz="966338">
                <a:defRPr/>
              </a:pPr>
              <a:t>27</a:t>
            </a:fld>
            <a:endParaRPr lang="en-GB">
              <a:solidFill>
                <a:prstClr val="black"/>
              </a:solidFill>
              <a:latin typeface="Calibri" panose="020F0502020204030204"/>
            </a:endParaRPr>
          </a:p>
        </p:txBody>
      </p:sp>
    </p:spTree>
    <p:extLst>
      <p:ext uri="{BB962C8B-B14F-4D97-AF65-F5344CB8AC3E}">
        <p14:creationId xmlns:p14="http://schemas.microsoft.com/office/powerpoint/2010/main" val="11289603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also use an app called </a:t>
            </a:r>
            <a:r>
              <a:rPr lang="en-GB" dirty="0" err="1"/>
              <a:t>ZenScreen</a:t>
            </a:r>
            <a:r>
              <a:rPr lang="en-GB" dirty="0"/>
              <a:t> to help limit my screen time on </a:t>
            </a:r>
            <a:r>
              <a:rPr lang="en-GB"/>
              <a:t>my phone. </a:t>
            </a:r>
          </a:p>
        </p:txBody>
      </p:sp>
      <p:sp>
        <p:nvSpPr>
          <p:cNvPr id="4" name="Slide Number Placeholder 3"/>
          <p:cNvSpPr>
            <a:spLocks noGrp="1"/>
          </p:cNvSpPr>
          <p:nvPr>
            <p:ph type="sldNum" sz="quarter" idx="5"/>
          </p:nvPr>
        </p:nvSpPr>
        <p:spPr/>
        <p:txBody>
          <a:bodyPr/>
          <a:lstStyle/>
          <a:p>
            <a:fld id="{428F68F8-0218-4F87-BDBE-1280B5ED8A7B}" type="slidenum">
              <a:rPr lang="en-GB" smtClean="0"/>
              <a:t>28</a:t>
            </a:fld>
            <a:endParaRPr lang="en-GB"/>
          </a:p>
        </p:txBody>
      </p:sp>
    </p:spTree>
    <p:extLst>
      <p:ext uri="{BB962C8B-B14F-4D97-AF65-F5344CB8AC3E}">
        <p14:creationId xmlns:p14="http://schemas.microsoft.com/office/powerpoint/2010/main" val="35294722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Helps me collate the blogs I like to read in one place</a:t>
            </a:r>
          </a:p>
        </p:txBody>
      </p:sp>
      <p:sp>
        <p:nvSpPr>
          <p:cNvPr id="4" name="Slide Number Placeholder 3"/>
          <p:cNvSpPr>
            <a:spLocks noGrp="1"/>
          </p:cNvSpPr>
          <p:nvPr>
            <p:ph type="sldNum" sz="quarter" idx="5"/>
          </p:nvPr>
        </p:nvSpPr>
        <p:spPr/>
        <p:txBody>
          <a:bodyPr/>
          <a:lstStyle/>
          <a:p>
            <a:fld id="{428F68F8-0218-4F87-BDBE-1280B5ED8A7B}" type="slidenum">
              <a:rPr lang="en-GB" smtClean="0"/>
              <a:t>29</a:t>
            </a:fld>
            <a:endParaRPr lang="en-GB"/>
          </a:p>
        </p:txBody>
      </p:sp>
    </p:spTree>
    <p:extLst>
      <p:ext uri="{BB962C8B-B14F-4D97-AF65-F5344CB8AC3E}">
        <p14:creationId xmlns:p14="http://schemas.microsoft.com/office/powerpoint/2010/main" val="9642141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okay to say no. Saying yes to every request isn’t necessarily the best way forward. I’m a nightmare at always saying yes. When I really should say no. </a:t>
            </a:r>
          </a:p>
        </p:txBody>
      </p:sp>
      <p:sp>
        <p:nvSpPr>
          <p:cNvPr id="4" name="Slide Number Placeholder 3"/>
          <p:cNvSpPr>
            <a:spLocks noGrp="1"/>
          </p:cNvSpPr>
          <p:nvPr>
            <p:ph type="sldNum" sz="quarter" idx="5"/>
          </p:nvPr>
        </p:nvSpPr>
        <p:spPr/>
        <p:txBody>
          <a:bodyPr/>
          <a:lstStyle/>
          <a:p>
            <a:fld id="{428F68F8-0218-4F87-BDBE-1280B5ED8A7B}" type="slidenum">
              <a:rPr lang="en-GB" smtClean="0"/>
              <a:t>30</a:t>
            </a:fld>
            <a:endParaRPr lang="en-GB"/>
          </a:p>
        </p:txBody>
      </p:sp>
    </p:spTree>
    <p:extLst>
      <p:ext uri="{BB962C8B-B14F-4D97-AF65-F5344CB8AC3E}">
        <p14:creationId xmlns:p14="http://schemas.microsoft.com/office/powerpoint/2010/main" val="2538464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am from Scotland, and Scotland is the home of Highland Coos</a:t>
            </a:r>
          </a:p>
        </p:txBody>
      </p:sp>
      <p:sp>
        <p:nvSpPr>
          <p:cNvPr id="4" name="Slide Number Placeholder 3"/>
          <p:cNvSpPr>
            <a:spLocks noGrp="1"/>
          </p:cNvSpPr>
          <p:nvPr>
            <p:ph type="sldNum" sz="quarter" idx="5"/>
          </p:nvPr>
        </p:nvSpPr>
        <p:spPr/>
        <p:txBody>
          <a:bodyPr/>
          <a:lstStyle/>
          <a:p>
            <a:fld id="{428F68F8-0218-4F87-BDBE-1280B5ED8A7B}" type="slidenum">
              <a:rPr lang="en-GB" smtClean="0"/>
              <a:t>3</a:t>
            </a:fld>
            <a:endParaRPr lang="en-GB"/>
          </a:p>
        </p:txBody>
      </p:sp>
    </p:spTree>
    <p:extLst>
      <p:ext uri="{BB962C8B-B14F-4D97-AF65-F5344CB8AC3E}">
        <p14:creationId xmlns:p14="http://schemas.microsoft.com/office/powerpoint/2010/main" val="33598755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3800"/>
              <a:t>Test clicker</a:t>
            </a:r>
          </a:p>
        </p:txBody>
      </p:sp>
      <p:sp>
        <p:nvSpPr>
          <p:cNvPr id="4" name="Slide Number Placeholder 3"/>
          <p:cNvSpPr>
            <a:spLocks noGrp="1"/>
          </p:cNvSpPr>
          <p:nvPr>
            <p:ph type="sldNum" sz="quarter" idx="5"/>
          </p:nvPr>
        </p:nvSpPr>
        <p:spPr/>
        <p:txBody>
          <a:bodyPr/>
          <a:lstStyle/>
          <a:p>
            <a:pPr marL="0" marR="0" lvl="0" indent="0" algn="r" defTabSz="966338" rtl="0" eaLnBrk="1" fontAlgn="auto" latinLnBrk="0" hangingPunct="1">
              <a:lnSpc>
                <a:spcPct val="100000"/>
              </a:lnSpc>
              <a:spcBef>
                <a:spcPts val="0"/>
              </a:spcBef>
              <a:spcAft>
                <a:spcPts val="0"/>
              </a:spcAft>
              <a:buClrTx/>
              <a:buSzTx/>
              <a:buFontTx/>
              <a:buNone/>
              <a:tabLst/>
              <a:defRPr/>
            </a:pPr>
            <a:fld id="{1E181C66-1BF6-4EDC-A801-E096D528867D}" type="slidenum">
              <a:rPr kumimoji="0" lang="en-GB"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338" rtl="0" eaLnBrk="1" fontAlgn="auto" latinLnBrk="0" hangingPunct="1">
                <a:lnSpc>
                  <a:spcPct val="100000"/>
                </a:lnSpc>
                <a:spcBef>
                  <a:spcPts val="0"/>
                </a:spcBef>
                <a:spcAft>
                  <a:spcPts val="0"/>
                </a:spcAft>
                <a:buClrTx/>
                <a:buSzTx/>
                <a:buFontTx/>
                <a:buNone/>
                <a:tabLst/>
                <a:defRPr/>
              </a:pPr>
              <a:t>31</a:t>
            </a:fld>
            <a:endParaRPr kumimoji="0" lang="en-GB"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34158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User Groups, conferences. I invest in them, I go to them, I publicise them, I check what talks are being made to see trends. </a:t>
            </a:r>
          </a:p>
        </p:txBody>
      </p:sp>
      <p:sp>
        <p:nvSpPr>
          <p:cNvPr id="4" name="Slide Number Placeholder 3"/>
          <p:cNvSpPr>
            <a:spLocks noGrp="1"/>
          </p:cNvSpPr>
          <p:nvPr>
            <p:ph type="sldNum" sz="quarter" idx="5"/>
          </p:nvPr>
        </p:nvSpPr>
        <p:spPr/>
        <p:txBody>
          <a:bodyPr/>
          <a:lstStyle/>
          <a:p>
            <a:fld id="{428F68F8-0218-4F87-BDBE-1280B5ED8A7B}" type="slidenum">
              <a:rPr lang="en-GB" smtClean="0"/>
              <a:t>32</a:t>
            </a:fld>
            <a:endParaRPr lang="en-GB"/>
          </a:p>
        </p:txBody>
      </p:sp>
    </p:spTree>
    <p:extLst>
      <p:ext uri="{BB962C8B-B14F-4D97-AF65-F5344CB8AC3E}">
        <p14:creationId xmlns:p14="http://schemas.microsoft.com/office/powerpoint/2010/main" val="9018133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follow hashtags on Twitter to try and help keep up to date</a:t>
            </a:r>
          </a:p>
        </p:txBody>
      </p:sp>
      <p:sp>
        <p:nvSpPr>
          <p:cNvPr id="4" name="Slide Number Placeholder 3"/>
          <p:cNvSpPr>
            <a:spLocks noGrp="1"/>
          </p:cNvSpPr>
          <p:nvPr>
            <p:ph type="sldNum" sz="quarter" idx="5"/>
          </p:nvPr>
        </p:nvSpPr>
        <p:spPr/>
        <p:txBody>
          <a:bodyPr/>
          <a:lstStyle/>
          <a:p>
            <a:fld id="{428F68F8-0218-4F87-BDBE-1280B5ED8A7B}" type="slidenum">
              <a:rPr lang="en-GB" smtClean="0"/>
              <a:t>34</a:t>
            </a:fld>
            <a:endParaRPr lang="en-GB"/>
          </a:p>
        </p:txBody>
      </p:sp>
    </p:spTree>
    <p:extLst>
      <p:ext uri="{BB962C8B-B14F-4D97-AF65-F5344CB8AC3E}">
        <p14:creationId xmlns:p14="http://schemas.microsoft.com/office/powerpoint/2010/main" val="21111556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spend a lot of time learning, or refreshing my skills, and I use Microsoft Learn for a large chunk of it. It’s free and easy </a:t>
            </a:r>
            <a:r>
              <a:rPr lang="en-US"/>
              <a:t>to access. </a:t>
            </a:r>
            <a:endParaRPr lang="en-US" dirty="0"/>
          </a:p>
        </p:txBody>
      </p:sp>
    </p:spTree>
    <p:extLst>
      <p:ext uri="{BB962C8B-B14F-4D97-AF65-F5344CB8AC3E}">
        <p14:creationId xmlns:p14="http://schemas.microsoft.com/office/powerpoint/2010/main" val="3916955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Azure Heat Map is a great resource for quickly checking up on Azure updates</a:t>
            </a:r>
          </a:p>
        </p:txBody>
      </p:sp>
      <p:sp>
        <p:nvSpPr>
          <p:cNvPr id="4" name="Slide Number Placeholder 3"/>
          <p:cNvSpPr>
            <a:spLocks noGrp="1"/>
          </p:cNvSpPr>
          <p:nvPr>
            <p:ph type="sldNum" sz="quarter" idx="5"/>
          </p:nvPr>
        </p:nvSpPr>
        <p:spPr/>
        <p:txBody>
          <a:bodyPr/>
          <a:lstStyle/>
          <a:p>
            <a:fld id="{428F68F8-0218-4F87-BDBE-1280B5ED8A7B}" type="slidenum">
              <a:rPr lang="en-GB" smtClean="0"/>
              <a:t>36</a:t>
            </a:fld>
            <a:endParaRPr lang="en-GB"/>
          </a:p>
        </p:txBody>
      </p:sp>
    </p:spTree>
    <p:extLst>
      <p:ext uri="{BB962C8B-B14F-4D97-AF65-F5344CB8AC3E}">
        <p14:creationId xmlns:p14="http://schemas.microsoft.com/office/powerpoint/2010/main" val="19973252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3800"/>
              <a:t>Test clicker</a:t>
            </a:r>
          </a:p>
        </p:txBody>
      </p:sp>
      <p:sp>
        <p:nvSpPr>
          <p:cNvPr id="4" name="Slide Number Placeholder 3"/>
          <p:cNvSpPr>
            <a:spLocks noGrp="1"/>
          </p:cNvSpPr>
          <p:nvPr>
            <p:ph type="sldNum" sz="quarter" idx="5"/>
          </p:nvPr>
        </p:nvSpPr>
        <p:spPr/>
        <p:txBody>
          <a:bodyPr/>
          <a:lstStyle/>
          <a:p>
            <a:pPr marL="0" marR="0" lvl="0" indent="0" algn="r" defTabSz="966338" rtl="0" eaLnBrk="1" fontAlgn="auto" latinLnBrk="0" hangingPunct="1">
              <a:lnSpc>
                <a:spcPct val="100000"/>
              </a:lnSpc>
              <a:spcBef>
                <a:spcPts val="0"/>
              </a:spcBef>
              <a:spcAft>
                <a:spcPts val="0"/>
              </a:spcAft>
              <a:buClrTx/>
              <a:buSzTx/>
              <a:buFontTx/>
              <a:buNone/>
              <a:tabLst/>
              <a:defRPr/>
            </a:pPr>
            <a:fld id="{1E181C66-1BF6-4EDC-A801-E096D528867D}" type="slidenum">
              <a:rPr kumimoji="0" lang="en-GB"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338" rtl="0" eaLnBrk="1" fontAlgn="auto" latinLnBrk="0" hangingPunct="1">
                <a:lnSpc>
                  <a:spcPct val="100000"/>
                </a:lnSpc>
                <a:spcBef>
                  <a:spcPts val="0"/>
                </a:spcBef>
                <a:spcAft>
                  <a:spcPts val="0"/>
                </a:spcAft>
                <a:buClrTx/>
                <a:buSzTx/>
                <a:buFontTx/>
                <a:buNone/>
                <a:tabLst/>
                <a:defRPr/>
              </a:pPr>
              <a:t>37</a:t>
            </a:fld>
            <a:endParaRPr kumimoji="0" lang="en-GB"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7254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Scotch Whisky, my favourite is the Balvenie</a:t>
            </a:r>
          </a:p>
        </p:txBody>
      </p:sp>
      <p:sp>
        <p:nvSpPr>
          <p:cNvPr id="4" name="Slide Number Placeholder 3"/>
          <p:cNvSpPr>
            <a:spLocks noGrp="1"/>
          </p:cNvSpPr>
          <p:nvPr>
            <p:ph type="sldNum" sz="quarter" idx="5"/>
          </p:nvPr>
        </p:nvSpPr>
        <p:spPr/>
        <p:txBody>
          <a:bodyPr/>
          <a:lstStyle/>
          <a:p>
            <a:fld id="{428F68F8-0218-4F87-BDBE-1280B5ED8A7B}" type="slidenum">
              <a:rPr lang="en-GB" smtClean="0"/>
              <a:t>4</a:t>
            </a:fld>
            <a:endParaRPr lang="en-GB"/>
          </a:p>
        </p:txBody>
      </p:sp>
    </p:spTree>
    <p:extLst>
      <p:ext uri="{BB962C8B-B14F-4D97-AF65-F5344CB8AC3E}">
        <p14:creationId xmlns:p14="http://schemas.microsoft.com/office/powerpoint/2010/main" val="3743323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also home of some crazy phrases and words</a:t>
            </a:r>
          </a:p>
        </p:txBody>
      </p:sp>
      <p:sp>
        <p:nvSpPr>
          <p:cNvPr id="4" name="Slide Number Placeholder 3"/>
          <p:cNvSpPr>
            <a:spLocks noGrp="1"/>
          </p:cNvSpPr>
          <p:nvPr>
            <p:ph type="sldNum" sz="quarter" idx="5"/>
          </p:nvPr>
        </p:nvSpPr>
        <p:spPr/>
        <p:txBody>
          <a:bodyPr/>
          <a:lstStyle/>
          <a:p>
            <a:fld id="{428F68F8-0218-4F87-BDBE-1280B5ED8A7B}" type="slidenum">
              <a:rPr lang="en-GB" smtClean="0"/>
              <a:t>5</a:t>
            </a:fld>
            <a:endParaRPr lang="en-GB"/>
          </a:p>
        </p:txBody>
      </p:sp>
    </p:spTree>
    <p:extLst>
      <p:ext uri="{BB962C8B-B14F-4D97-AF65-F5344CB8AC3E}">
        <p14:creationId xmlns:p14="http://schemas.microsoft.com/office/powerpoint/2010/main" val="1523901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all strive for balance, work life balance.  Life can be crazy, it can be fun and it can be overwhelming at times if you let it. </a:t>
            </a:r>
          </a:p>
        </p:txBody>
      </p:sp>
      <p:sp>
        <p:nvSpPr>
          <p:cNvPr id="4" name="Slide Number Placeholder 3"/>
          <p:cNvSpPr>
            <a:spLocks noGrp="1"/>
          </p:cNvSpPr>
          <p:nvPr>
            <p:ph type="sldNum" sz="quarter" idx="5"/>
          </p:nvPr>
        </p:nvSpPr>
        <p:spPr/>
        <p:txBody>
          <a:bodyPr/>
          <a:lstStyle/>
          <a:p>
            <a:fld id="{428F68F8-0218-4F87-BDBE-1280B5ED8A7B}" type="slidenum">
              <a:rPr lang="en-GB" smtClean="0"/>
              <a:t>6</a:t>
            </a:fld>
            <a:endParaRPr lang="en-GB"/>
          </a:p>
        </p:txBody>
      </p:sp>
    </p:spTree>
    <p:extLst>
      <p:ext uri="{BB962C8B-B14F-4D97-AF65-F5344CB8AC3E}">
        <p14:creationId xmlns:p14="http://schemas.microsoft.com/office/powerpoint/2010/main" val="814485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all carry devices around with us that mean we are never far from our loved ones, our friends, our work colleagues, news, movies, music, and lots more.  We’re always connected. Always reachable. </a:t>
            </a:r>
          </a:p>
        </p:txBody>
      </p:sp>
      <p:sp>
        <p:nvSpPr>
          <p:cNvPr id="4" name="Slide Number Placeholder 3"/>
          <p:cNvSpPr>
            <a:spLocks noGrp="1"/>
          </p:cNvSpPr>
          <p:nvPr>
            <p:ph type="sldNum" sz="quarter" idx="5"/>
          </p:nvPr>
        </p:nvSpPr>
        <p:spPr/>
        <p:txBody>
          <a:bodyPr/>
          <a:lstStyle/>
          <a:p>
            <a:fld id="{428F68F8-0218-4F87-BDBE-1280B5ED8A7B}" type="slidenum">
              <a:rPr lang="en-GB" smtClean="0"/>
              <a:t>7</a:t>
            </a:fld>
            <a:endParaRPr lang="en-GB"/>
          </a:p>
        </p:txBody>
      </p:sp>
    </p:spTree>
    <p:extLst>
      <p:ext uri="{BB962C8B-B14F-4D97-AF65-F5344CB8AC3E}">
        <p14:creationId xmlns:p14="http://schemas.microsoft.com/office/powerpoint/2010/main" val="3663504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Which is great in some respects, we don’t miss out on anything and up to date. </a:t>
            </a:r>
          </a:p>
        </p:txBody>
      </p:sp>
      <p:sp>
        <p:nvSpPr>
          <p:cNvPr id="4" name="Slide Number Placeholder 3"/>
          <p:cNvSpPr>
            <a:spLocks noGrp="1"/>
          </p:cNvSpPr>
          <p:nvPr>
            <p:ph type="sldNum" sz="quarter" idx="5"/>
          </p:nvPr>
        </p:nvSpPr>
        <p:spPr/>
        <p:txBody>
          <a:bodyPr/>
          <a:lstStyle/>
          <a:p>
            <a:fld id="{428F68F8-0218-4F87-BDBE-1280B5ED8A7B}" type="slidenum">
              <a:rPr lang="en-GB" smtClean="0"/>
              <a:t>8</a:t>
            </a:fld>
            <a:endParaRPr lang="en-GB"/>
          </a:p>
        </p:txBody>
      </p:sp>
    </p:spTree>
    <p:extLst>
      <p:ext uri="{BB962C8B-B14F-4D97-AF65-F5344CB8AC3E}">
        <p14:creationId xmlns:p14="http://schemas.microsoft.com/office/powerpoint/2010/main" val="3169662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it also leads to a lot of pressure and expectations and ultimately burn out. And we don’t want that. That’s not a good place to be in. Either from a personal or a professional point of view. </a:t>
            </a:r>
          </a:p>
        </p:txBody>
      </p:sp>
      <p:sp>
        <p:nvSpPr>
          <p:cNvPr id="4" name="Slide Number Placeholder 3"/>
          <p:cNvSpPr>
            <a:spLocks noGrp="1"/>
          </p:cNvSpPr>
          <p:nvPr>
            <p:ph type="sldNum" sz="quarter" idx="5"/>
          </p:nvPr>
        </p:nvSpPr>
        <p:spPr/>
        <p:txBody>
          <a:bodyPr/>
          <a:lstStyle/>
          <a:p>
            <a:fld id="{428F68F8-0218-4F87-BDBE-1280B5ED8A7B}" type="slidenum">
              <a:rPr lang="en-GB" smtClean="0"/>
              <a:t>9</a:t>
            </a:fld>
            <a:endParaRPr lang="en-GB"/>
          </a:p>
        </p:txBody>
      </p:sp>
    </p:spTree>
    <p:extLst>
      <p:ext uri="{BB962C8B-B14F-4D97-AF65-F5344CB8AC3E}">
        <p14:creationId xmlns:p14="http://schemas.microsoft.com/office/powerpoint/2010/main" val="21829921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emf"/><Relationship Id="rId1" Type="http://schemas.openxmlformats.org/officeDocument/2006/relationships/slideMaster" Target="../slideMasters/slideMaster6.xml"/><Relationship Id="rId4" Type="http://schemas.openxmlformats.org/officeDocument/2006/relationships/image" Target="../media/image32.svg"/></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tif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tif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Master" Target="../slideMasters/slideMaster3.xml"/><Relationship Id="rId4" Type="http://schemas.openxmlformats.org/officeDocument/2006/relationships/image" Target="../media/image21.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Master" Target="../slideMasters/slideMaster3.xml"/><Relationship Id="rId4" Type="http://schemas.openxmlformats.org/officeDocument/2006/relationships/image" Target="../media/image21.jp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emf"/><Relationship Id="rId1" Type="http://schemas.openxmlformats.org/officeDocument/2006/relationships/slideMaster" Target="../slideMasters/slideMaster4.xml"/><Relationship Id="rId4" Type="http://schemas.openxmlformats.org/officeDocument/2006/relationships/image" Target="../media/image27.sv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BDBAC-CA2E-47AF-8542-983506FF2CB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2A3E0D36-ABDC-4B7D-B7B9-FE4A4C259E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7" name="TextBox 6">
            <a:extLst>
              <a:ext uri="{FF2B5EF4-FFF2-40B4-BE49-F238E27FC236}">
                <a16:creationId xmlns:a16="http://schemas.microsoft.com/office/drawing/2014/main" id="{60E55C76-59F8-42A6-868B-63D6508731E5}"/>
              </a:ext>
            </a:extLst>
          </p:cNvPr>
          <p:cNvSpPr txBox="1"/>
          <p:nvPr userDrawn="1"/>
        </p:nvSpPr>
        <p:spPr>
          <a:xfrm>
            <a:off x="465992" y="6002407"/>
            <a:ext cx="2567354" cy="707886"/>
          </a:xfrm>
          <a:prstGeom prst="rect">
            <a:avLst/>
          </a:prstGeom>
          <a:noFill/>
        </p:spPr>
        <p:txBody>
          <a:bodyPr wrap="square" rtlCol="0">
            <a:spAutoFit/>
          </a:bodyPr>
          <a:lstStyle/>
          <a:p>
            <a:r>
              <a:rPr lang="en-GB" sz="2000" dirty="0">
                <a:solidFill>
                  <a:schemeClr val="tx1"/>
                </a:solidFill>
                <a:latin typeface="OrangeBlossoms" panose="02000603000000000000" pitchFamily="2" charset="0"/>
                <a:ea typeface="OrangeBlossoms" panose="02000603000000000000" pitchFamily="2" charset="0"/>
              </a:rPr>
              <a:t>Sarah </a:t>
            </a:r>
          </a:p>
          <a:p>
            <a:r>
              <a:rPr lang="en-GB" sz="2000" dirty="0">
                <a:solidFill>
                  <a:schemeClr val="tx1"/>
                </a:solidFill>
                <a:latin typeface="OrangeBlossoms" panose="02000603000000000000" pitchFamily="2" charset="0"/>
                <a:ea typeface="OrangeBlossoms" panose="02000603000000000000" pitchFamily="2" charset="0"/>
              </a:rPr>
              <a:t>   Lean</a:t>
            </a:r>
          </a:p>
        </p:txBody>
      </p:sp>
      <p:sp>
        <p:nvSpPr>
          <p:cNvPr id="8" name="TextBox 7">
            <a:extLst>
              <a:ext uri="{FF2B5EF4-FFF2-40B4-BE49-F238E27FC236}">
                <a16:creationId xmlns:a16="http://schemas.microsoft.com/office/drawing/2014/main" id="{6038E46A-98DB-4C6E-8547-8CFEA079BC4D}"/>
              </a:ext>
            </a:extLst>
          </p:cNvPr>
          <p:cNvSpPr txBox="1"/>
          <p:nvPr userDrawn="1"/>
        </p:nvSpPr>
        <p:spPr>
          <a:xfrm>
            <a:off x="10588130" y="6156295"/>
            <a:ext cx="1278555" cy="400110"/>
          </a:xfrm>
          <a:prstGeom prst="rect">
            <a:avLst/>
          </a:prstGeom>
          <a:noFill/>
        </p:spPr>
        <p:txBody>
          <a:bodyPr wrap="none" rtlCol="0">
            <a:spAutoFit/>
          </a:bodyPr>
          <a:lstStyle/>
          <a:p>
            <a:r>
              <a:rPr lang="en-GB" sz="2000" dirty="0">
                <a:solidFill>
                  <a:schemeClr val="tx1"/>
                </a:solidFill>
                <a:latin typeface="OrangeBlossoms" panose="02000603000000000000" pitchFamily="2" charset="0"/>
                <a:ea typeface="OrangeBlossoms" panose="02000603000000000000" pitchFamily="2" charset="0"/>
              </a:rPr>
              <a:t>@</a:t>
            </a:r>
            <a:r>
              <a:rPr lang="en-GB" sz="2000" dirty="0" err="1">
                <a:solidFill>
                  <a:schemeClr val="tx1"/>
                </a:solidFill>
                <a:latin typeface="OrangeBlossoms" panose="02000603000000000000" pitchFamily="2" charset="0"/>
                <a:ea typeface="OrangeBlossoms" panose="02000603000000000000" pitchFamily="2" charset="0"/>
              </a:rPr>
              <a:t>Techielass</a:t>
            </a:r>
            <a:endParaRPr lang="en-GB" sz="2000" dirty="0">
              <a:solidFill>
                <a:schemeClr val="tx1"/>
              </a:solidFill>
              <a:latin typeface="OrangeBlossoms" panose="02000603000000000000" pitchFamily="2" charset="0"/>
              <a:ea typeface="OrangeBlossoms" panose="02000603000000000000" pitchFamily="2" charset="0"/>
            </a:endParaRPr>
          </a:p>
        </p:txBody>
      </p:sp>
    </p:spTree>
    <p:extLst>
      <p:ext uri="{BB962C8B-B14F-4D97-AF65-F5344CB8AC3E}">
        <p14:creationId xmlns:p14="http://schemas.microsoft.com/office/powerpoint/2010/main" val="8106588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00619-4EB8-469D-8A04-7AD0A41EF2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0118C7-C7D8-4E5B-AF1C-ACC965168F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E6F8DA5-117D-458E-9F64-D131AABDA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6C7C04-64F0-4FF3-BE57-56A1DD7FC440}"/>
              </a:ext>
            </a:extLst>
          </p:cNvPr>
          <p:cNvSpPr>
            <a:spLocks noGrp="1"/>
          </p:cNvSpPr>
          <p:nvPr>
            <p:ph type="dt" sz="half" idx="10"/>
          </p:nvPr>
        </p:nvSpPr>
        <p:spPr/>
        <p:txBody>
          <a:bodyPr/>
          <a:lstStyle/>
          <a:p>
            <a:fld id="{B7A2F8D6-3F52-4868-A0C2-41D40705ABAB}" type="datetimeFigureOut">
              <a:rPr lang="en-GB" smtClean="0"/>
              <a:t>14/12/2019</a:t>
            </a:fld>
            <a:endParaRPr lang="en-GB"/>
          </a:p>
        </p:txBody>
      </p:sp>
      <p:sp>
        <p:nvSpPr>
          <p:cNvPr id="6" name="Footer Placeholder 5">
            <a:extLst>
              <a:ext uri="{FF2B5EF4-FFF2-40B4-BE49-F238E27FC236}">
                <a16:creationId xmlns:a16="http://schemas.microsoft.com/office/drawing/2014/main" id="{CFAFA5FF-E926-45D9-8251-2D3B9DF6CEB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7D33D4C-399C-4050-AE8C-0CF0B7F6866A}"/>
              </a:ext>
            </a:extLst>
          </p:cNvPr>
          <p:cNvSpPr>
            <a:spLocks noGrp="1"/>
          </p:cNvSpPr>
          <p:nvPr>
            <p:ph type="sldNum" sz="quarter" idx="12"/>
          </p:nvPr>
        </p:nvSpPr>
        <p:spPr/>
        <p:txBody>
          <a:bodyPr/>
          <a:lstStyle/>
          <a:p>
            <a:fld id="{6470C505-37C4-4AF4-B183-A14DB56AB33C}" type="slidenum">
              <a:rPr lang="en-GB" smtClean="0"/>
              <a:t>‹#›</a:t>
            </a:fld>
            <a:endParaRPr lang="en-GB"/>
          </a:p>
        </p:txBody>
      </p:sp>
    </p:spTree>
    <p:extLst>
      <p:ext uri="{BB962C8B-B14F-4D97-AF65-F5344CB8AC3E}">
        <p14:creationId xmlns:p14="http://schemas.microsoft.com/office/powerpoint/2010/main" val="343616890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Content and Gradient Icon Bo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3" name="Content Placeholder 2">
            <a:extLst>
              <a:ext uri="{FF2B5EF4-FFF2-40B4-BE49-F238E27FC236}">
                <a16:creationId xmlns:a16="http://schemas.microsoft.com/office/drawing/2014/main" id="{111DF78B-2B5A-4C16-A430-C31632D0AA10}"/>
              </a:ext>
            </a:extLst>
          </p:cNvPr>
          <p:cNvSpPr>
            <a:spLocks noGrp="1"/>
          </p:cNvSpPr>
          <p:nvPr>
            <p:ph sz="half" idx="1" hasCustomPrompt="1"/>
          </p:nvPr>
        </p:nvSpPr>
        <p:spPr>
          <a:xfrm>
            <a:off x="344730" y="1449626"/>
            <a:ext cx="5560775" cy="4341576"/>
          </a:xfrm>
          <a:prstGeom prst="rect">
            <a:avLst/>
          </a:prstGeom>
          <a:solidFill>
            <a:srgbClr val="071E44"/>
          </a:solidFill>
        </p:spPr>
        <p:txBody>
          <a:bodyPr lIns="122516" tIns="1041379" rIns="122516" bIns="122516"/>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p:txBody>
      </p:sp>
      <p:sp>
        <p:nvSpPr>
          <p:cNvPr id="4" name="Content Placeholder 3">
            <a:extLst>
              <a:ext uri="{FF2B5EF4-FFF2-40B4-BE49-F238E27FC236}">
                <a16:creationId xmlns:a16="http://schemas.microsoft.com/office/drawing/2014/main" id="{2E307BEF-786C-4EF2-BD05-5319DADD9C46}"/>
              </a:ext>
            </a:extLst>
          </p:cNvPr>
          <p:cNvSpPr>
            <a:spLocks noGrp="1"/>
          </p:cNvSpPr>
          <p:nvPr>
            <p:ph sz="half" idx="2" hasCustomPrompt="1"/>
          </p:nvPr>
        </p:nvSpPr>
        <p:spPr>
          <a:xfrm>
            <a:off x="6286503" y="1449626"/>
            <a:ext cx="5562599" cy="4341576"/>
          </a:xfrm>
          <a:prstGeom prst="rect">
            <a:avLst/>
          </a:prstGeom>
        </p:spPr>
        <p:txBody>
          <a:bodyPr/>
          <a:lstStyle>
            <a:lvl1pPr>
              <a:defRPr b="0">
                <a:solidFill>
                  <a:srgbClr val="0082E6"/>
                </a:solidFill>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7">
            <a:extLst>
              <a:ext uri="{FF2B5EF4-FFF2-40B4-BE49-F238E27FC236}">
                <a16:creationId xmlns:a16="http://schemas.microsoft.com/office/drawing/2014/main" id="{9C9D95F2-D39B-4D5A-B198-8958A263A192}"/>
              </a:ext>
            </a:extLst>
          </p:cNvPr>
          <p:cNvSpPr>
            <a:spLocks noGrp="1"/>
          </p:cNvSpPr>
          <p:nvPr>
            <p:ph type="body" sz="quarter" idx="10"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Tree>
    <p:extLst>
      <p:ext uri="{BB962C8B-B14F-4D97-AF65-F5344CB8AC3E}">
        <p14:creationId xmlns:p14="http://schemas.microsoft.com/office/powerpoint/2010/main" val="2568665216"/>
      </p:ext>
    </p:extLst>
  </p:cSld>
  <p:clrMapOvr>
    <a:masterClrMapping/>
  </p:clrMapOvr>
  <p:extLst>
    <p:ext uri="{DCECCB84-F9BA-43D5-87BE-67443E8EF086}">
      <p15:sldGuideLst xmlns:p15="http://schemas.microsoft.com/office/powerpoint/2012/main">
        <p15:guide id="1" orient="horz" pos="180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Content and Picture Righ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453379F-F1BB-486E-A2EA-F7E8FCE5E082}"/>
              </a:ext>
            </a:extLst>
          </p:cNvPr>
          <p:cNvSpPr>
            <a:spLocks noGrp="1"/>
          </p:cNvSpPr>
          <p:nvPr>
            <p:ph type="pic" sz="quarter" idx="10"/>
          </p:nvPr>
        </p:nvSpPr>
        <p:spPr>
          <a:xfrm>
            <a:off x="6286503" y="1450332"/>
            <a:ext cx="5562599" cy="4340870"/>
          </a:xfrm>
          <a:prstGeom prst="rect">
            <a:avLst/>
          </a:prstGeom>
          <a:pattFill prst="wdUpDiag">
            <a:fgClr>
              <a:schemeClr val="tx1">
                <a:lumMod val="20000"/>
                <a:lumOff val="80000"/>
              </a:schemeClr>
            </a:fgClr>
            <a:bgClr>
              <a:schemeClr val="bg1"/>
            </a:bgClr>
          </a:patt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3" name="Content Placeholder 2">
            <a:extLst>
              <a:ext uri="{FF2B5EF4-FFF2-40B4-BE49-F238E27FC236}">
                <a16:creationId xmlns:a16="http://schemas.microsoft.com/office/drawing/2014/main" id="{111DF78B-2B5A-4C16-A430-C31632D0AA10}"/>
              </a:ext>
            </a:extLst>
          </p:cNvPr>
          <p:cNvSpPr>
            <a:spLocks noGrp="1"/>
          </p:cNvSpPr>
          <p:nvPr>
            <p:ph sz="half" idx="1" hasCustomPrompt="1"/>
          </p:nvPr>
        </p:nvSpPr>
        <p:spPr>
          <a:xfrm>
            <a:off x="344730" y="1450687"/>
            <a:ext cx="5560775" cy="4340519"/>
          </a:xfrm>
          <a:prstGeom prst="rect">
            <a:avLst/>
          </a:prstGeom>
        </p:spPr>
        <p:txBody>
          <a:bodyPr/>
          <a:lstStyle>
            <a:lvl1pPr>
              <a:defRPr b="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a:extLst>
              <a:ext uri="{FF2B5EF4-FFF2-40B4-BE49-F238E27FC236}">
                <a16:creationId xmlns:a16="http://schemas.microsoft.com/office/drawing/2014/main" id="{FE2BEBA4-6D13-4015-BD20-D00A672774AE}"/>
              </a:ext>
            </a:extLst>
          </p:cNvPr>
          <p:cNvSpPr>
            <a:spLocks noGrp="1"/>
          </p:cNvSpPr>
          <p:nvPr>
            <p:ph type="body" sz="quarter" idx="11"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Tree>
    <p:extLst>
      <p:ext uri="{BB962C8B-B14F-4D97-AF65-F5344CB8AC3E}">
        <p14:creationId xmlns:p14="http://schemas.microsoft.com/office/powerpoint/2010/main" val="360546458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Three Content and Hea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3" name="Content Placeholder 2">
            <a:extLst>
              <a:ext uri="{FF2B5EF4-FFF2-40B4-BE49-F238E27FC236}">
                <a16:creationId xmlns:a16="http://schemas.microsoft.com/office/drawing/2014/main" id="{111DF78B-2B5A-4C16-A430-C31632D0AA10}"/>
              </a:ext>
            </a:extLst>
          </p:cNvPr>
          <p:cNvSpPr>
            <a:spLocks noGrp="1"/>
          </p:cNvSpPr>
          <p:nvPr>
            <p:ph sz="half" idx="1" hasCustomPrompt="1"/>
          </p:nvPr>
        </p:nvSpPr>
        <p:spPr>
          <a:xfrm>
            <a:off x="344727" y="1998463"/>
            <a:ext cx="3575304" cy="3792740"/>
          </a:xfrm>
          <a:prstGeom prst="rect">
            <a:avLst/>
          </a:prstGeom>
          <a:solidFill>
            <a:srgbClr val="EBEBEB"/>
          </a:solidFill>
        </p:spPr>
        <p:txBody>
          <a:bodyPr lIns="122516" tIns="122516" rIns="122516" bIns="122516"/>
          <a:lstStyle>
            <a:lvl1pPr>
              <a:defRPr sz="1465" b="0">
                <a:solidFill>
                  <a:srgbClr val="0082E6"/>
                </a:solidFill>
              </a:defRPr>
            </a:lvl1pPr>
            <a:lvl2pPr>
              <a:defRPr sz="1465"/>
            </a:lvl2pPr>
            <a:lvl3pPr>
              <a:defRPr sz="1465"/>
            </a:lvl3pPr>
            <a:lvl4pPr>
              <a:defRPr sz="1332"/>
            </a:lvl4pPr>
            <a:lvl5pPr>
              <a:defRPr sz="1066"/>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E307BEF-786C-4EF2-BD05-5319DADD9C46}"/>
              </a:ext>
            </a:extLst>
          </p:cNvPr>
          <p:cNvSpPr>
            <a:spLocks noGrp="1"/>
          </p:cNvSpPr>
          <p:nvPr>
            <p:ph sz="half" idx="2" hasCustomPrompt="1"/>
          </p:nvPr>
        </p:nvSpPr>
        <p:spPr>
          <a:xfrm>
            <a:off x="4309493" y="1998463"/>
            <a:ext cx="3575304" cy="3792740"/>
          </a:xfrm>
          <a:prstGeom prst="rect">
            <a:avLst/>
          </a:prstGeom>
          <a:solidFill>
            <a:srgbClr val="EBEBEB"/>
          </a:solidFill>
        </p:spPr>
        <p:txBody>
          <a:bodyPr lIns="122516" tIns="122516" rIns="122516" bIns="122516"/>
          <a:lstStyle>
            <a:lvl1pPr>
              <a:defRPr sz="1465" b="0">
                <a:solidFill>
                  <a:srgbClr val="0082E6"/>
                </a:solidFill>
              </a:defRPr>
            </a:lvl1pPr>
            <a:lvl2pPr>
              <a:defRPr sz="1465"/>
            </a:lvl2pPr>
            <a:lvl3pPr>
              <a:defRPr sz="1465"/>
            </a:lvl3pPr>
            <a:lvl4pPr>
              <a:defRPr sz="1332"/>
            </a:lvl4pPr>
            <a:lvl5pPr>
              <a:defRPr sz="1066"/>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C2C1A99D-71BC-422A-B7D8-8401EFD2A531}"/>
              </a:ext>
            </a:extLst>
          </p:cNvPr>
          <p:cNvSpPr>
            <a:spLocks noGrp="1"/>
          </p:cNvSpPr>
          <p:nvPr>
            <p:ph sz="half" idx="10" hasCustomPrompt="1"/>
          </p:nvPr>
        </p:nvSpPr>
        <p:spPr>
          <a:xfrm>
            <a:off x="8274259" y="1998463"/>
            <a:ext cx="3575304" cy="3792740"/>
          </a:xfrm>
          <a:prstGeom prst="rect">
            <a:avLst/>
          </a:prstGeom>
          <a:solidFill>
            <a:srgbClr val="EBEBEB"/>
          </a:solidFill>
        </p:spPr>
        <p:txBody>
          <a:bodyPr lIns="122516" tIns="122516" rIns="122516" bIns="122516"/>
          <a:lstStyle>
            <a:lvl1pPr>
              <a:defRPr sz="1465" b="0">
                <a:solidFill>
                  <a:srgbClr val="0082E6"/>
                </a:solidFill>
              </a:defRPr>
            </a:lvl1pPr>
            <a:lvl2pPr>
              <a:defRPr sz="1465"/>
            </a:lvl2pPr>
            <a:lvl3pPr>
              <a:defRPr sz="1465"/>
            </a:lvl3pPr>
            <a:lvl4pPr>
              <a:defRPr sz="1332"/>
            </a:lvl4pPr>
            <a:lvl5pPr>
              <a:defRPr sz="1066"/>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10">
            <a:extLst>
              <a:ext uri="{FF2B5EF4-FFF2-40B4-BE49-F238E27FC236}">
                <a16:creationId xmlns:a16="http://schemas.microsoft.com/office/drawing/2014/main" id="{DCCF79F6-4B07-4C93-BA60-90609D863C51}"/>
              </a:ext>
            </a:extLst>
          </p:cNvPr>
          <p:cNvSpPr>
            <a:spLocks noGrp="1"/>
          </p:cNvSpPr>
          <p:nvPr>
            <p:ph type="body" sz="quarter" idx="11" hasCustomPrompt="1"/>
          </p:nvPr>
        </p:nvSpPr>
        <p:spPr>
          <a:xfrm>
            <a:off x="346191" y="1449822"/>
            <a:ext cx="3573839" cy="548640"/>
          </a:xfrm>
          <a:prstGeom prst="rect">
            <a:avLst/>
          </a:prstGeom>
          <a:solidFill>
            <a:schemeClr val="accent2"/>
          </a:solidFill>
        </p:spPr>
        <p:txBody>
          <a:bodyPr lIns="122516" tIns="85761" rIns="122516" bIns="85761" anchor="ctr" anchorCtr="0"/>
          <a:lstStyle>
            <a:lvl1pPr>
              <a:defRPr lang="en-US" sz="1465" b="1" kern="1200" baseline="0" dirty="0" smtClean="0">
                <a:solidFill>
                  <a:schemeClr val="bg1"/>
                </a:solidFill>
                <a:latin typeface="+mn-lt"/>
                <a:ea typeface="+mn-ea"/>
                <a:cs typeface="+mn-cs"/>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0FBC28C4-0B4B-4119-A131-E5EA75524861}"/>
              </a:ext>
            </a:extLst>
          </p:cNvPr>
          <p:cNvSpPr>
            <a:spLocks noGrp="1"/>
          </p:cNvSpPr>
          <p:nvPr>
            <p:ph type="body" sz="quarter" idx="12" hasCustomPrompt="1"/>
          </p:nvPr>
        </p:nvSpPr>
        <p:spPr>
          <a:xfrm>
            <a:off x="4310957" y="1449822"/>
            <a:ext cx="3573839" cy="548640"/>
          </a:xfrm>
          <a:prstGeom prst="rect">
            <a:avLst/>
          </a:prstGeom>
          <a:solidFill>
            <a:schemeClr val="accent1"/>
          </a:solidFill>
        </p:spPr>
        <p:txBody>
          <a:bodyPr lIns="122516" tIns="85761" rIns="122516" bIns="85761" anchor="ctr" anchorCtr="0"/>
          <a:lstStyle>
            <a:lvl1pPr>
              <a:defRPr lang="en-US" sz="1465" b="1" kern="1200" dirty="0" smtClean="0">
                <a:solidFill>
                  <a:schemeClr val="bg1"/>
                </a:solidFill>
                <a:latin typeface="+mn-lt"/>
                <a:ea typeface="+mn-ea"/>
                <a:cs typeface="+mn-cs"/>
              </a:defRPr>
            </a:lvl1pPr>
          </a:lstStyle>
          <a:p>
            <a:pPr lvl="0"/>
            <a:r>
              <a:rPr lang="en-US" dirty="0"/>
              <a:t>Click to edit master text styles</a:t>
            </a:r>
          </a:p>
        </p:txBody>
      </p:sp>
      <p:sp>
        <p:nvSpPr>
          <p:cNvPr id="8" name="Text Placeholder 10">
            <a:extLst>
              <a:ext uri="{FF2B5EF4-FFF2-40B4-BE49-F238E27FC236}">
                <a16:creationId xmlns:a16="http://schemas.microsoft.com/office/drawing/2014/main" id="{D0195AF3-63CD-4301-82E7-96A2ED9339FE}"/>
              </a:ext>
            </a:extLst>
          </p:cNvPr>
          <p:cNvSpPr>
            <a:spLocks noGrp="1"/>
          </p:cNvSpPr>
          <p:nvPr>
            <p:ph type="body" sz="quarter" idx="13" hasCustomPrompt="1"/>
          </p:nvPr>
        </p:nvSpPr>
        <p:spPr>
          <a:xfrm>
            <a:off x="8275723" y="1449822"/>
            <a:ext cx="3573839" cy="548640"/>
          </a:xfrm>
          <a:prstGeom prst="rect">
            <a:avLst/>
          </a:prstGeom>
          <a:solidFill>
            <a:srgbClr val="14AAB4"/>
          </a:solidFill>
        </p:spPr>
        <p:txBody>
          <a:bodyPr lIns="122516" tIns="85761" rIns="122516" bIns="85761" anchor="ctr" anchorCtr="0"/>
          <a:lstStyle>
            <a:lvl1pPr>
              <a:defRPr lang="en-US" sz="1465" b="1" kern="1200" dirty="0" smtClean="0">
                <a:solidFill>
                  <a:schemeClr val="bg1"/>
                </a:solidFill>
                <a:latin typeface="+mn-lt"/>
                <a:ea typeface="+mn-ea"/>
                <a:cs typeface="+mn-cs"/>
              </a:defRPr>
            </a:lvl1pPr>
          </a:lstStyle>
          <a:p>
            <a:pPr lvl="0"/>
            <a:r>
              <a:rPr lang="en-US" dirty="0"/>
              <a:t>Click to edit master text styles</a:t>
            </a:r>
          </a:p>
        </p:txBody>
      </p:sp>
      <p:sp>
        <p:nvSpPr>
          <p:cNvPr id="9" name="Text Placeholder 7">
            <a:extLst>
              <a:ext uri="{FF2B5EF4-FFF2-40B4-BE49-F238E27FC236}">
                <a16:creationId xmlns:a16="http://schemas.microsoft.com/office/drawing/2014/main" id="{71259252-5FA0-4082-80C0-6898D9E96DE3}"/>
              </a:ext>
            </a:extLst>
          </p:cNvPr>
          <p:cNvSpPr>
            <a:spLocks noGrp="1"/>
          </p:cNvSpPr>
          <p:nvPr>
            <p:ph type="body" sz="quarter" idx="14"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Tree>
    <p:extLst>
      <p:ext uri="{BB962C8B-B14F-4D97-AF65-F5344CB8AC3E}">
        <p14:creationId xmlns:p14="http://schemas.microsoft.com/office/powerpoint/2010/main" val="173071512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4" name="Content Placeholder 3">
            <a:extLst>
              <a:ext uri="{FF2B5EF4-FFF2-40B4-BE49-F238E27FC236}">
                <a16:creationId xmlns:a16="http://schemas.microsoft.com/office/drawing/2014/main" id="{2E307BEF-786C-4EF2-BD05-5319DADD9C46}"/>
              </a:ext>
            </a:extLst>
          </p:cNvPr>
          <p:cNvSpPr>
            <a:spLocks noGrp="1"/>
          </p:cNvSpPr>
          <p:nvPr>
            <p:ph sz="half" idx="2" hasCustomPrompt="1"/>
          </p:nvPr>
        </p:nvSpPr>
        <p:spPr>
          <a:xfrm>
            <a:off x="6288681" y="1447804"/>
            <a:ext cx="5562599" cy="4343401"/>
          </a:xfrm>
          <a:prstGeom prst="rect">
            <a:avLst/>
          </a:prstGeom>
        </p:spPr>
        <p:txBody>
          <a:bodyPr/>
          <a:lstStyle>
            <a:lvl1pPr>
              <a:defRPr b="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a:extLst>
              <a:ext uri="{FF2B5EF4-FFF2-40B4-BE49-F238E27FC236}">
                <a16:creationId xmlns:a16="http://schemas.microsoft.com/office/drawing/2014/main" id="{A5CB0CF6-A215-4F26-A6F0-6F3057F0F2BB}"/>
              </a:ext>
            </a:extLst>
          </p:cNvPr>
          <p:cNvSpPr>
            <a:spLocks noGrp="1"/>
          </p:cNvSpPr>
          <p:nvPr>
            <p:ph type="body" sz="quarter" idx="10"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
        <p:nvSpPr>
          <p:cNvPr id="7" name="Content Placeholder 3">
            <a:extLst>
              <a:ext uri="{FF2B5EF4-FFF2-40B4-BE49-F238E27FC236}">
                <a16:creationId xmlns:a16="http://schemas.microsoft.com/office/drawing/2014/main" id="{2E307BEF-786C-4EF2-BD05-5319DADD9C46}"/>
              </a:ext>
            </a:extLst>
          </p:cNvPr>
          <p:cNvSpPr>
            <a:spLocks noGrp="1"/>
          </p:cNvSpPr>
          <p:nvPr>
            <p:ph sz="half" idx="11" hasCustomPrompt="1"/>
          </p:nvPr>
        </p:nvSpPr>
        <p:spPr>
          <a:xfrm>
            <a:off x="349446" y="1443652"/>
            <a:ext cx="5562599" cy="4343401"/>
          </a:xfrm>
          <a:prstGeom prst="rect">
            <a:avLst/>
          </a:prstGeom>
        </p:spPr>
        <p:txBody>
          <a:bodyPr/>
          <a:lstStyle>
            <a:lvl1pPr>
              <a:defRPr b="0" baseline="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229667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42AC6-8AAE-4F86-91E6-1C52491A1ABB}"/>
              </a:ext>
            </a:extLst>
          </p:cNvPr>
          <p:cNvSpPr>
            <a:spLocks noGrp="1"/>
          </p:cNvSpPr>
          <p:nvPr>
            <p:ph type="title" hasCustomPrompt="1"/>
          </p:nvPr>
        </p:nvSpPr>
        <p:spPr>
          <a:xfrm>
            <a:off x="344731" y="230665"/>
            <a:ext cx="11504375" cy="987571"/>
          </a:xfrm>
          <a:prstGeom prst="rect">
            <a:avLst/>
          </a:prstGeom>
        </p:spPr>
        <p:txBody>
          <a:bodyPr/>
          <a:lstStyle>
            <a:lvl1pPr>
              <a:defRPr b="1" i="0" baseline="0">
                <a:solidFill>
                  <a:srgbClr val="111F43"/>
                </a:solidFill>
                <a:latin typeface="Arial"/>
                <a:cs typeface="Arial"/>
              </a:defRPr>
            </a:lvl1pPr>
          </a:lstStyle>
          <a:p>
            <a:r>
              <a:rPr lang="en-US" dirty="0"/>
              <a:t>Primary header/content</a:t>
            </a:r>
          </a:p>
        </p:txBody>
      </p:sp>
      <p:sp>
        <p:nvSpPr>
          <p:cNvPr id="8" name="Text Placeholder 7">
            <a:extLst>
              <a:ext uri="{FF2B5EF4-FFF2-40B4-BE49-F238E27FC236}">
                <a16:creationId xmlns:a16="http://schemas.microsoft.com/office/drawing/2014/main" id="{6FA077B7-F777-4710-9A8C-1B5798A2EA4C}"/>
              </a:ext>
            </a:extLst>
          </p:cNvPr>
          <p:cNvSpPr>
            <a:spLocks noGrp="1"/>
          </p:cNvSpPr>
          <p:nvPr>
            <p:ph type="body" sz="quarter" idx="10" hasCustomPrompt="1"/>
          </p:nvPr>
        </p:nvSpPr>
        <p:spPr>
          <a:xfrm>
            <a:off x="344490" y="772240"/>
            <a:ext cx="11503025" cy="445996"/>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
        <p:nvSpPr>
          <p:cNvPr id="5" name="Content Placeholder 3">
            <a:extLst>
              <a:ext uri="{FF2B5EF4-FFF2-40B4-BE49-F238E27FC236}">
                <a16:creationId xmlns:a16="http://schemas.microsoft.com/office/drawing/2014/main" id="{2E307BEF-786C-4EF2-BD05-5319DADD9C46}"/>
              </a:ext>
            </a:extLst>
          </p:cNvPr>
          <p:cNvSpPr>
            <a:spLocks noGrp="1"/>
          </p:cNvSpPr>
          <p:nvPr>
            <p:ph sz="half" idx="11" hasCustomPrompt="1"/>
          </p:nvPr>
        </p:nvSpPr>
        <p:spPr>
          <a:xfrm>
            <a:off x="349446" y="1443652"/>
            <a:ext cx="5562599" cy="4343401"/>
          </a:xfrm>
          <a:prstGeom prst="rect">
            <a:avLst/>
          </a:prstGeom>
        </p:spPr>
        <p:txBody>
          <a:bodyPr/>
          <a:lstStyle>
            <a:lvl1pPr>
              <a:defRPr b="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0214805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42AC6-8AAE-4F86-91E6-1C52491A1ABB}"/>
              </a:ext>
            </a:extLst>
          </p:cNvPr>
          <p:cNvSpPr>
            <a:spLocks noGrp="1"/>
          </p:cNvSpPr>
          <p:nvPr>
            <p:ph type="title" hasCustomPrompt="1"/>
          </p:nvPr>
        </p:nvSpPr>
        <p:spPr>
          <a:xfrm>
            <a:off x="344729" y="230669"/>
            <a:ext cx="11504375" cy="987569"/>
          </a:xfrm>
          <a:prstGeom prst="rect">
            <a:avLst/>
          </a:prstGeom>
        </p:spPr>
        <p:txBody>
          <a:bodyPr/>
          <a:lstStyle>
            <a:lvl1pPr>
              <a:defRPr b="1" i="0">
                <a:latin typeface="Arial"/>
                <a:cs typeface="Arial"/>
              </a:defRPr>
            </a:lvl1pPr>
          </a:lstStyle>
          <a:p>
            <a:r>
              <a:rPr lang="en-US" dirty="0"/>
              <a:t>Primary header/content</a:t>
            </a:r>
          </a:p>
        </p:txBody>
      </p:sp>
      <p:sp>
        <p:nvSpPr>
          <p:cNvPr id="5" name="Content Placeholder 3">
            <a:extLst>
              <a:ext uri="{FF2B5EF4-FFF2-40B4-BE49-F238E27FC236}">
                <a16:creationId xmlns:a16="http://schemas.microsoft.com/office/drawing/2014/main" id="{2E307BEF-786C-4EF2-BD05-5319DADD9C46}"/>
              </a:ext>
            </a:extLst>
          </p:cNvPr>
          <p:cNvSpPr>
            <a:spLocks noGrp="1"/>
          </p:cNvSpPr>
          <p:nvPr>
            <p:ph sz="half" idx="11" hasCustomPrompt="1"/>
          </p:nvPr>
        </p:nvSpPr>
        <p:spPr>
          <a:xfrm>
            <a:off x="349446" y="1443652"/>
            <a:ext cx="5562599" cy="4343401"/>
          </a:xfrm>
          <a:prstGeom prst="rect">
            <a:avLst/>
          </a:prstGeom>
        </p:spPr>
        <p:txBody>
          <a:bodyPr/>
          <a:lstStyle>
            <a:lvl1pPr>
              <a:defRPr b="0" baseline="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71323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FF19F-FC66-4A4D-A2F0-899BAA52E9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D234D2C-F89B-427E-ABF2-807E2346A9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CA9312C-1BE6-4ADE-B953-F72B31A59E90}"/>
              </a:ext>
            </a:extLst>
          </p:cNvPr>
          <p:cNvSpPr>
            <a:spLocks noGrp="1"/>
          </p:cNvSpPr>
          <p:nvPr>
            <p:ph type="dt" sz="half" idx="10"/>
          </p:nvPr>
        </p:nvSpPr>
        <p:spPr/>
        <p:txBody>
          <a:bodyPr/>
          <a:lstStyle/>
          <a:p>
            <a:fld id="{D69FD2FD-0BEC-4A78-AF84-575259E7A1F4}" type="datetimeFigureOut">
              <a:rPr lang="en-GB" smtClean="0"/>
              <a:t>14/12/2019</a:t>
            </a:fld>
            <a:endParaRPr lang="en-GB"/>
          </a:p>
        </p:txBody>
      </p:sp>
      <p:sp>
        <p:nvSpPr>
          <p:cNvPr id="5" name="Footer Placeholder 4">
            <a:extLst>
              <a:ext uri="{FF2B5EF4-FFF2-40B4-BE49-F238E27FC236}">
                <a16:creationId xmlns:a16="http://schemas.microsoft.com/office/drawing/2014/main" id="{983507E3-355E-45DC-A89A-046FE929E5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D3D65A7-F9F5-44BE-8E0C-400C51040F03}"/>
              </a:ext>
            </a:extLst>
          </p:cNvPr>
          <p:cNvSpPr>
            <a:spLocks noGrp="1"/>
          </p:cNvSpPr>
          <p:nvPr>
            <p:ph type="sldNum" sz="quarter" idx="12"/>
          </p:nvPr>
        </p:nvSpPr>
        <p:spPr/>
        <p:txBody>
          <a:bodyPr/>
          <a:lstStyle/>
          <a:p>
            <a:fld id="{B081CD3C-E61E-4F8A-839F-B05452E9F6CA}" type="slidenum">
              <a:rPr lang="en-GB" smtClean="0"/>
              <a:t>‹#›</a:t>
            </a:fld>
            <a:endParaRPr lang="en-GB"/>
          </a:p>
        </p:txBody>
      </p:sp>
    </p:spTree>
    <p:extLst>
      <p:ext uri="{BB962C8B-B14F-4D97-AF65-F5344CB8AC3E}">
        <p14:creationId xmlns:p14="http://schemas.microsoft.com/office/powerpoint/2010/main" val="375622498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766A3-27C3-4247-94FC-8B50AF12450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1011463-DD9B-4AFF-B88C-536AC661F6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7973AFC-F3FB-4F9C-9CDF-F4207F6B8E61}"/>
              </a:ext>
            </a:extLst>
          </p:cNvPr>
          <p:cNvSpPr>
            <a:spLocks noGrp="1"/>
          </p:cNvSpPr>
          <p:nvPr>
            <p:ph type="dt" sz="half" idx="10"/>
          </p:nvPr>
        </p:nvSpPr>
        <p:spPr/>
        <p:txBody>
          <a:bodyPr/>
          <a:lstStyle/>
          <a:p>
            <a:fld id="{D69FD2FD-0BEC-4A78-AF84-575259E7A1F4}" type="datetimeFigureOut">
              <a:rPr lang="en-GB" smtClean="0"/>
              <a:t>14/12/2019</a:t>
            </a:fld>
            <a:endParaRPr lang="en-GB"/>
          </a:p>
        </p:txBody>
      </p:sp>
      <p:sp>
        <p:nvSpPr>
          <p:cNvPr id="5" name="Footer Placeholder 4">
            <a:extLst>
              <a:ext uri="{FF2B5EF4-FFF2-40B4-BE49-F238E27FC236}">
                <a16:creationId xmlns:a16="http://schemas.microsoft.com/office/drawing/2014/main" id="{C7E3AF29-82B8-4C67-AFAB-8A09521EEEA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9D00006-1846-412D-95AB-1F6683A7AE48}"/>
              </a:ext>
            </a:extLst>
          </p:cNvPr>
          <p:cNvSpPr>
            <a:spLocks noGrp="1"/>
          </p:cNvSpPr>
          <p:nvPr>
            <p:ph type="sldNum" sz="quarter" idx="12"/>
          </p:nvPr>
        </p:nvSpPr>
        <p:spPr/>
        <p:txBody>
          <a:bodyPr/>
          <a:lstStyle/>
          <a:p>
            <a:fld id="{B081CD3C-E61E-4F8A-839F-B05452E9F6CA}" type="slidenum">
              <a:rPr lang="en-GB" smtClean="0"/>
              <a:t>‹#›</a:t>
            </a:fld>
            <a:endParaRPr lang="en-GB"/>
          </a:p>
        </p:txBody>
      </p:sp>
    </p:spTree>
    <p:extLst>
      <p:ext uri="{BB962C8B-B14F-4D97-AF65-F5344CB8AC3E}">
        <p14:creationId xmlns:p14="http://schemas.microsoft.com/office/powerpoint/2010/main" val="353694983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14F19-8C80-4D27-91C6-1D57C99016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3B25564-3FA7-40DF-8FDF-789447330B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CE8E5D-0E0D-417C-AAF1-5A532B43D0D2}"/>
              </a:ext>
            </a:extLst>
          </p:cNvPr>
          <p:cNvSpPr>
            <a:spLocks noGrp="1"/>
          </p:cNvSpPr>
          <p:nvPr>
            <p:ph type="dt" sz="half" idx="10"/>
          </p:nvPr>
        </p:nvSpPr>
        <p:spPr/>
        <p:txBody>
          <a:bodyPr/>
          <a:lstStyle/>
          <a:p>
            <a:fld id="{D69FD2FD-0BEC-4A78-AF84-575259E7A1F4}" type="datetimeFigureOut">
              <a:rPr lang="en-GB" smtClean="0"/>
              <a:t>14/12/2019</a:t>
            </a:fld>
            <a:endParaRPr lang="en-GB"/>
          </a:p>
        </p:txBody>
      </p:sp>
      <p:sp>
        <p:nvSpPr>
          <p:cNvPr id="5" name="Footer Placeholder 4">
            <a:extLst>
              <a:ext uri="{FF2B5EF4-FFF2-40B4-BE49-F238E27FC236}">
                <a16:creationId xmlns:a16="http://schemas.microsoft.com/office/drawing/2014/main" id="{3DC9DADA-76A6-4AB2-A33F-6F8907013E6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34F910C-086E-46BA-94F8-91BEE57CF051}"/>
              </a:ext>
            </a:extLst>
          </p:cNvPr>
          <p:cNvSpPr>
            <a:spLocks noGrp="1"/>
          </p:cNvSpPr>
          <p:nvPr>
            <p:ph type="sldNum" sz="quarter" idx="12"/>
          </p:nvPr>
        </p:nvSpPr>
        <p:spPr/>
        <p:txBody>
          <a:bodyPr/>
          <a:lstStyle/>
          <a:p>
            <a:fld id="{B081CD3C-E61E-4F8A-839F-B05452E9F6CA}" type="slidenum">
              <a:rPr lang="en-GB" smtClean="0"/>
              <a:t>‹#›</a:t>
            </a:fld>
            <a:endParaRPr lang="en-GB"/>
          </a:p>
        </p:txBody>
      </p:sp>
    </p:spTree>
    <p:extLst>
      <p:ext uri="{BB962C8B-B14F-4D97-AF65-F5344CB8AC3E}">
        <p14:creationId xmlns:p14="http://schemas.microsoft.com/office/powerpoint/2010/main" val="296751173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D73BB-06D1-4542-9F75-FEFE6335D1D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9EF9A07-8BAD-423A-AE21-538C2314AF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AEB6B1C-2D6C-44A5-9712-C3665E7686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A76F071-82F5-44EA-8A51-13E75C52EBC3}"/>
              </a:ext>
            </a:extLst>
          </p:cNvPr>
          <p:cNvSpPr>
            <a:spLocks noGrp="1"/>
          </p:cNvSpPr>
          <p:nvPr>
            <p:ph type="dt" sz="half" idx="10"/>
          </p:nvPr>
        </p:nvSpPr>
        <p:spPr/>
        <p:txBody>
          <a:bodyPr/>
          <a:lstStyle/>
          <a:p>
            <a:fld id="{D69FD2FD-0BEC-4A78-AF84-575259E7A1F4}" type="datetimeFigureOut">
              <a:rPr lang="en-GB" smtClean="0"/>
              <a:t>14/12/2019</a:t>
            </a:fld>
            <a:endParaRPr lang="en-GB"/>
          </a:p>
        </p:txBody>
      </p:sp>
      <p:sp>
        <p:nvSpPr>
          <p:cNvPr id="6" name="Footer Placeholder 5">
            <a:extLst>
              <a:ext uri="{FF2B5EF4-FFF2-40B4-BE49-F238E27FC236}">
                <a16:creationId xmlns:a16="http://schemas.microsoft.com/office/drawing/2014/main" id="{027888ED-FCDC-4158-BDAE-5E384A29E8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F2833B7-6EEA-4521-981D-8012667C70D8}"/>
              </a:ext>
            </a:extLst>
          </p:cNvPr>
          <p:cNvSpPr>
            <a:spLocks noGrp="1"/>
          </p:cNvSpPr>
          <p:nvPr>
            <p:ph type="sldNum" sz="quarter" idx="12"/>
          </p:nvPr>
        </p:nvSpPr>
        <p:spPr/>
        <p:txBody>
          <a:bodyPr/>
          <a:lstStyle/>
          <a:p>
            <a:fld id="{B081CD3C-E61E-4F8A-839F-B05452E9F6CA}" type="slidenum">
              <a:rPr lang="en-GB" smtClean="0"/>
              <a:t>‹#›</a:t>
            </a:fld>
            <a:endParaRPr lang="en-GB"/>
          </a:p>
        </p:txBody>
      </p:sp>
    </p:spTree>
    <p:extLst>
      <p:ext uri="{BB962C8B-B14F-4D97-AF65-F5344CB8AC3E}">
        <p14:creationId xmlns:p14="http://schemas.microsoft.com/office/powerpoint/2010/main" val="4104084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421A0-B2FD-43B8-BD0A-A59291F2BA0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D0E7581-B1AC-4CB3-B278-2C2E33B485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6C4E695-4ACC-442A-ABBF-3F5A0C2AB04F}"/>
              </a:ext>
            </a:extLst>
          </p:cNvPr>
          <p:cNvSpPr>
            <a:spLocks noGrp="1"/>
          </p:cNvSpPr>
          <p:nvPr>
            <p:ph type="dt" sz="half" idx="10"/>
          </p:nvPr>
        </p:nvSpPr>
        <p:spPr/>
        <p:txBody>
          <a:bodyPr/>
          <a:lstStyle/>
          <a:p>
            <a:fld id="{B7A2F8D6-3F52-4868-A0C2-41D40705ABAB}" type="datetimeFigureOut">
              <a:rPr lang="en-GB" smtClean="0"/>
              <a:t>14/12/2019</a:t>
            </a:fld>
            <a:endParaRPr lang="en-GB"/>
          </a:p>
        </p:txBody>
      </p:sp>
      <p:sp>
        <p:nvSpPr>
          <p:cNvPr id="5" name="Footer Placeholder 4">
            <a:extLst>
              <a:ext uri="{FF2B5EF4-FFF2-40B4-BE49-F238E27FC236}">
                <a16:creationId xmlns:a16="http://schemas.microsoft.com/office/drawing/2014/main" id="{BB5491E8-96D4-45DA-8A2D-1089263E2A2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18EBF98-9A1A-4B67-9D42-76E05BC78385}"/>
              </a:ext>
            </a:extLst>
          </p:cNvPr>
          <p:cNvSpPr>
            <a:spLocks noGrp="1"/>
          </p:cNvSpPr>
          <p:nvPr>
            <p:ph type="sldNum" sz="quarter" idx="12"/>
          </p:nvPr>
        </p:nvSpPr>
        <p:spPr/>
        <p:txBody>
          <a:bodyPr/>
          <a:lstStyle/>
          <a:p>
            <a:fld id="{6470C505-37C4-4AF4-B183-A14DB56AB33C}" type="slidenum">
              <a:rPr lang="en-GB" smtClean="0"/>
              <a:t>‹#›</a:t>
            </a:fld>
            <a:endParaRPr lang="en-GB"/>
          </a:p>
        </p:txBody>
      </p:sp>
    </p:spTree>
    <p:extLst>
      <p:ext uri="{BB962C8B-B14F-4D97-AF65-F5344CB8AC3E}">
        <p14:creationId xmlns:p14="http://schemas.microsoft.com/office/powerpoint/2010/main" val="209887298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934AF-6ED0-4F88-BE96-1B284C8B874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45D6DE-4E3F-4C12-BE89-0CB6791B86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611B585-FBD7-4B75-A436-2418DF27065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C0D86FA-FD4F-47C7-8386-268B5C1708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AA30F5E-C3C7-4912-B045-60A8A6FA1C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A371913-501F-4CE6-BA0F-4D435E0A5FDD}"/>
              </a:ext>
            </a:extLst>
          </p:cNvPr>
          <p:cNvSpPr>
            <a:spLocks noGrp="1"/>
          </p:cNvSpPr>
          <p:nvPr>
            <p:ph type="dt" sz="half" idx="10"/>
          </p:nvPr>
        </p:nvSpPr>
        <p:spPr/>
        <p:txBody>
          <a:bodyPr/>
          <a:lstStyle/>
          <a:p>
            <a:fld id="{D69FD2FD-0BEC-4A78-AF84-575259E7A1F4}" type="datetimeFigureOut">
              <a:rPr lang="en-GB" smtClean="0"/>
              <a:t>14/12/2019</a:t>
            </a:fld>
            <a:endParaRPr lang="en-GB"/>
          </a:p>
        </p:txBody>
      </p:sp>
      <p:sp>
        <p:nvSpPr>
          <p:cNvPr id="8" name="Footer Placeholder 7">
            <a:extLst>
              <a:ext uri="{FF2B5EF4-FFF2-40B4-BE49-F238E27FC236}">
                <a16:creationId xmlns:a16="http://schemas.microsoft.com/office/drawing/2014/main" id="{B2D6E2BA-1F70-4BE3-AC98-B893FF09E0E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6127D4E-3A19-4701-A3C2-49F4924C9F9A}"/>
              </a:ext>
            </a:extLst>
          </p:cNvPr>
          <p:cNvSpPr>
            <a:spLocks noGrp="1"/>
          </p:cNvSpPr>
          <p:nvPr>
            <p:ph type="sldNum" sz="quarter" idx="12"/>
          </p:nvPr>
        </p:nvSpPr>
        <p:spPr/>
        <p:txBody>
          <a:bodyPr/>
          <a:lstStyle/>
          <a:p>
            <a:fld id="{B081CD3C-E61E-4F8A-839F-B05452E9F6CA}" type="slidenum">
              <a:rPr lang="en-GB" smtClean="0"/>
              <a:t>‹#›</a:t>
            </a:fld>
            <a:endParaRPr lang="en-GB"/>
          </a:p>
        </p:txBody>
      </p:sp>
    </p:spTree>
    <p:extLst>
      <p:ext uri="{BB962C8B-B14F-4D97-AF65-F5344CB8AC3E}">
        <p14:creationId xmlns:p14="http://schemas.microsoft.com/office/powerpoint/2010/main" val="92527274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ABF54-DC8A-4078-8058-7A92705F988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09BAC72-A032-4B03-8105-4ED1459A56C9}"/>
              </a:ext>
            </a:extLst>
          </p:cNvPr>
          <p:cNvSpPr>
            <a:spLocks noGrp="1"/>
          </p:cNvSpPr>
          <p:nvPr>
            <p:ph type="dt" sz="half" idx="10"/>
          </p:nvPr>
        </p:nvSpPr>
        <p:spPr/>
        <p:txBody>
          <a:bodyPr/>
          <a:lstStyle/>
          <a:p>
            <a:fld id="{D69FD2FD-0BEC-4A78-AF84-575259E7A1F4}" type="datetimeFigureOut">
              <a:rPr lang="en-GB" smtClean="0"/>
              <a:t>14/12/2019</a:t>
            </a:fld>
            <a:endParaRPr lang="en-GB"/>
          </a:p>
        </p:txBody>
      </p:sp>
      <p:sp>
        <p:nvSpPr>
          <p:cNvPr id="4" name="Footer Placeholder 3">
            <a:extLst>
              <a:ext uri="{FF2B5EF4-FFF2-40B4-BE49-F238E27FC236}">
                <a16:creationId xmlns:a16="http://schemas.microsoft.com/office/drawing/2014/main" id="{BA29471B-413E-4D72-9149-4AF6E72EFEA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D88AB69-BCDB-40F7-A814-AC27B9965C05}"/>
              </a:ext>
            </a:extLst>
          </p:cNvPr>
          <p:cNvSpPr>
            <a:spLocks noGrp="1"/>
          </p:cNvSpPr>
          <p:nvPr>
            <p:ph type="sldNum" sz="quarter" idx="12"/>
          </p:nvPr>
        </p:nvSpPr>
        <p:spPr/>
        <p:txBody>
          <a:bodyPr/>
          <a:lstStyle/>
          <a:p>
            <a:fld id="{B081CD3C-E61E-4F8A-839F-B05452E9F6CA}" type="slidenum">
              <a:rPr lang="en-GB" smtClean="0"/>
              <a:t>‹#›</a:t>
            </a:fld>
            <a:endParaRPr lang="en-GB"/>
          </a:p>
        </p:txBody>
      </p:sp>
    </p:spTree>
    <p:extLst>
      <p:ext uri="{BB962C8B-B14F-4D97-AF65-F5344CB8AC3E}">
        <p14:creationId xmlns:p14="http://schemas.microsoft.com/office/powerpoint/2010/main" val="177364297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27E629-7757-4F05-8709-B61C42EEA3BD}"/>
              </a:ext>
            </a:extLst>
          </p:cNvPr>
          <p:cNvSpPr>
            <a:spLocks noGrp="1"/>
          </p:cNvSpPr>
          <p:nvPr>
            <p:ph type="dt" sz="half" idx="10"/>
          </p:nvPr>
        </p:nvSpPr>
        <p:spPr/>
        <p:txBody>
          <a:bodyPr/>
          <a:lstStyle/>
          <a:p>
            <a:fld id="{D69FD2FD-0BEC-4A78-AF84-575259E7A1F4}" type="datetimeFigureOut">
              <a:rPr lang="en-GB" smtClean="0"/>
              <a:t>14/12/2019</a:t>
            </a:fld>
            <a:endParaRPr lang="en-GB"/>
          </a:p>
        </p:txBody>
      </p:sp>
      <p:sp>
        <p:nvSpPr>
          <p:cNvPr id="3" name="Footer Placeholder 2">
            <a:extLst>
              <a:ext uri="{FF2B5EF4-FFF2-40B4-BE49-F238E27FC236}">
                <a16:creationId xmlns:a16="http://schemas.microsoft.com/office/drawing/2014/main" id="{6ECB8122-6A9C-4527-8111-A678D4B946F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DA66FDD-A33A-499C-A843-C51D4A375898}"/>
              </a:ext>
            </a:extLst>
          </p:cNvPr>
          <p:cNvSpPr>
            <a:spLocks noGrp="1"/>
          </p:cNvSpPr>
          <p:nvPr>
            <p:ph type="sldNum" sz="quarter" idx="12"/>
          </p:nvPr>
        </p:nvSpPr>
        <p:spPr/>
        <p:txBody>
          <a:bodyPr/>
          <a:lstStyle/>
          <a:p>
            <a:fld id="{B081CD3C-E61E-4F8A-839F-B05452E9F6CA}" type="slidenum">
              <a:rPr lang="en-GB" smtClean="0"/>
              <a:t>‹#›</a:t>
            </a:fld>
            <a:endParaRPr lang="en-GB"/>
          </a:p>
        </p:txBody>
      </p:sp>
    </p:spTree>
    <p:extLst>
      <p:ext uri="{BB962C8B-B14F-4D97-AF65-F5344CB8AC3E}">
        <p14:creationId xmlns:p14="http://schemas.microsoft.com/office/powerpoint/2010/main" val="2261205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4C9DB-C41A-4188-BC17-4F3A315D7E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CF98880-52CA-44C8-89CD-A072C88750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6C519CE-124E-47AF-8EB0-27389C8C40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A4DEB6-FBD2-4D47-A1E1-559634462D43}"/>
              </a:ext>
            </a:extLst>
          </p:cNvPr>
          <p:cNvSpPr>
            <a:spLocks noGrp="1"/>
          </p:cNvSpPr>
          <p:nvPr>
            <p:ph type="dt" sz="half" idx="10"/>
          </p:nvPr>
        </p:nvSpPr>
        <p:spPr/>
        <p:txBody>
          <a:bodyPr/>
          <a:lstStyle/>
          <a:p>
            <a:fld id="{D69FD2FD-0BEC-4A78-AF84-575259E7A1F4}" type="datetimeFigureOut">
              <a:rPr lang="en-GB" smtClean="0"/>
              <a:t>14/12/2019</a:t>
            </a:fld>
            <a:endParaRPr lang="en-GB"/>
          </a:p>
        </p:txBody>
      </p:sp>
      <p:sp>
        <p:nvSpPr>
          <p:cNvPr id="6" name="Footer Placeholder 5">
            <a:extLst>
              <a:ext uri="{FF2B5EF4-FFF2-40B4-BE49-F238E27FC236}">
                <a16:creationId xmlns:a16="http://schemas.microsoft.com/office/drawing/2014/main" id="{66337604-B885-4F51-AC85-8C27C8530A6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732CEFB-090D-4A44-BE42-DCDB3F84ABBE}"/>
              </a:ext>
            </a:extLst>
          </p:cNvPr>
          <p:cNvSpPr>
            <a:spLocks noGrp="1"/>
          </p:cNvSpPr>
          <p:nvPr>
            <p:ph type="sldNum" sz="quarter" idx="12"/>
          </p:nvPr>
        </p:nvSpPr>
        <p:spPr/>
        <p:txBody>
          <a:bodyPr/>
          <a:lstStyle/>
          <a:p>
            <a:fld id="{B081CD3C-E61E-4F8A-839F-B05452E9F6CA}" type="slidenum">
              <a:rPr lang="en-GB" smtClean="0"/>
              <a:t>‹#›</a:t>
            </a:fld>
            <a:endParaRPr lang="en-GB"/>
          </a:p>
        </p:txBody>
      </p:sp>
    </p:spTree>
    <p:extLst>
      <p:ext uri="{BB962C8B-B14F-4D97-AF65-F5344CB8AC3E}">
        <p14:creationId xmlns:p14="http://schemas.microsoft.com/office/powerpoint/2010/main" val="101132070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ABF8F-7F51-40BD-AB98-F7EA931945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F36BF63-1953-49B7-8B14-9E59E7D9E2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784A4D2-DEE1-4620-80FD-5CEC97647D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6E2B7C-9983-428C-ADFC-AB768E22A104}"/>
              </a:ext>
            </a:extLst>
          </p:cNvPr>
          <p:cNvSpPr>
            <a:spLocks noGrp="1"/>
          </p:cNvSpPr>
          <p:nvPr>
            <p:ph type="dt" sz="half" idx="10"/>
          </p:nvPr>
        </p:nvSpPr>
        <p:spPr/>
        <p:txBody>
          <a:bodyPr/>
          <a:lstStyle/>
          <a:p>
            <a:fld id="{D69FD2FD-0BEC-4A78-AF84-575259E7A1F4}" type="datetimeFigureOut">
              <a:rPr lang="en-GB" smtClean="0"/>
              <a:t>14/12/2019</a:t>
            </a:fld>
            <a:endParaRPr lang="en-GB"/>
          </a:p>
        </p:txBody>
      </p:sp>
      <p:sp>
        <p:nvSpPr>
          <p:cNvPr id="6" name="Footer Placeholder 5">
            <a:extLst>
              <a:ext uri="{FF2B5EF4-FFF2-40B4-BE49-F238E27FC236}">
                <a16:creationId xmlns:a16="http://schemas.microsoft.com/office/drawing/2014/main" id="{4BC6A5DB-FEBE-4A1C-8022-850F89E196B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3B83067-5E91-4538-AC39-B3DE2CA5B3C0}"/>
              </a:ext>
            </a:extLst>
          </p:cNvPr>
          <p:cNvSpPr>
            <a:spLocks noGrp="1"/>
          </p:cNvSpPr>
          <p:nvPr>
            <p:ph type="sldNum" sz="quarter" idx="12"/>
          </p:nvPr>
        </p:nvSpPr>
        <p:spPr/>
        <p:txBody>
          <a:bodyPr/>
          <a:lstStyle/>
          <a:p>
            <a:fld id="{B081CD3C-E61E-4F8A-839F-B05452E9F6CA}" type="slidenum">
              <a:rPr lang="en-GB" smtClean="0"/>
              <a:t>‹#›</a:t>
            </a:fld>
            <a:endParaRPr lang="en-GB"/>
          </a:p>
        </p:txBody>
      </p:sp>
    </p:spTree>
    <p:extLst>
      <p:ext uri="{BB962C8B-B14F-4D97-AF65-F5344CB8AC3E}">
        <p14:creationId xmlns:p14="http://schemas.microsoft.com/office/powerpoint/2010/main" val="204899870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CE2EC-F7EE-43FE-892B-4C08F8C4DD2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DAFB0E7-C129-4BE9-93D7-563CA4F60B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FAFE54B-DAC9-4AC6-A79B-DF36345CE8A6}"/>
              </a:ext>
            </a:extLst>
          </p:cNvPr>
          <p:cNvSpPr>
            <a:spLocks noGrp="1"/>
          </p:cNvSpPr>
          <p:nvPr>
            <p:ph type="dt" sz="half" idx="10"/>
          </p:nvPr>
        </p:nvSpPr>
        <p:spPr/>
        <p:txBody>
          <a:bodyPr/>
          <a:lstStyle/>
          <a:p>
            <a:fld id="{D69FD2FD-0BEC-4A78-AF84-575259E7A1F4}" type="datetimeFigureOut">
              <a:rPr lang="en-GB" smtClean="0"/>
              <a:t>14/12/2019</a:t>
            </a:fld>
            <a:endParaRPr lang="en-GB"/>
          </a:p>
        </p:txBody>
      </p:sp>
      <p:sp>
        <p:nvSpPr>
          <p:cNvPr id="5" name="Footer Placeholder 4">
            <a:extLst>
              <a:ext uri="{FF2B5EF4-FFF2-40B4-BE49-F238E27FC236}">
                <a16:creationId xmlns:a16="http://schemas.microsoft.com/office/drawing/2014/main" id="{F41D533E-7370-4790-8FC0-0120163CB25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D3647E-E05F-4C8F-83DC-13D2982AC85A}"/>
              </a:ext>
            </a:extLst>
          </p:cNvPr>
          <p:cNvSpPr>
            <a:spLocks noGrp="1"/>
          </p:cNvSpPr>
          <p:nvPr>
            <p:ph type="sldNum" sz="quarter" idx="12"/>
          </p:nvPr>
        </p:nvSpPr>
        <p:spPr/>
        <p:txBody>
          <a:bodyPr/>
          <a:lstStyle/>
          <a:p>
            <a:fld id="{B081CD3C-E61E-4F8A-839F-B05452E9F6CA}" type="slidenum">
              <a:rPr lang="en-GB" smtClean="0"/>
              <a:t>‹#›</a:t>
            </a:fld>
            <a:endParaRPr lang="en-GB"/>
          </a:p>
        </p:txBody>
      </p:sp>
    </p:spTree>
    <p:extLst>
      <p:ext uri="{BB962C8B-B14F-4D97-AF65-F5344CB8AC3E}">
        <p14:creationId xmlns:p14="http://schemas.microsoft.com/office/powerpoint/2010/main" val="424734807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70AE0C-4B88-447C-ACD8-5973EB8A717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296B22D-283A-4B65-B87C-4EBAB2C90CD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B6639AB-B06C-4248-AA20-F20EB60E66BC}"/>
              </a:ext>
            </a:extLst>
          </p:cNvPr>
          <p:cNvSpPr>
            <a:spLocks noGrp="1"/>
          </p:cNvSpPr>
          <p:nvPr>
            <p:ph type="dt" sz="half" idx="10"/>
          </p:nvPr>
        </p:nvSpPr>
        <p:spPr/>
        <p:txBody>
          <a:bodyPr/>
          <a:lstStyle/>
          <a:p>
            <a:fld id="{D69FD2FD-0BEC-4A78-AF84-575259E7A1F4}" type="datetimeFigureOut">
              <a:rPr lang="en-GB" smtClean="0"/>
              <a:t>14/12/2019</a:t>
            </a:fld>
            <a:endParaRPr lang="en-GB"/>
          </a:p>
        </p:txBody>
      </p:sp>
      <p:sp>
        <p:nvSpPr>
          <p:cNvPr id="5" name="Footer Placeholder 4">
            <a:extLst>
              <a:ext uri="{FF2B5EF4-FFF2-40B4-BE49-F238E27FC236}">
                <a16:creationId xmlns:a16="http://schemas.microsoft.com/office/drawing/2014/main" id="{1984BDA6-7285-4FDD-BD8B-8F75B37EA47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02E0DB3-508B-4385-AEA8-8CB17F6C6787}"/>
              </a:ext>
            </a:extLst>
          </p:cNvPr>
          <p:cNvSpPr>
            <a:spLocks noGrp="1"/>
          </p:cNvSpPr>
          <p:nvPr>
            <p:ph type="sldNum" sz="quarter" idx="12"/>
          </p:nvPr>
        </p:nvSpPr>
        <p:spPr/>
        <p:txBody>
          <a:bodyPr/>
          <a:lstStyle/>
          <a:p>
            <a:fld id="{B081CD3C-E61E-4F8A-839F-B05452E9F6CA}" type="slidenum">
              <a:rPr lang="en-GB" smtClean="0"/>
              <a:t>‹#›</a:t>
            </a:fld>
            <a:endParaRPr lang="en-GB"/>
          </a:p>
        </p:txBody>
      </p:sp>
    </p:spTree>
    <p:extLst>
      <p:ext uri="{BB962C8B-B14F-4D97-AF65-F5344CB8AC3E}">
        <p14:creationId xmlns:p14="http://schemas.microsoft.com/office/powerpoint/2010/main" val="266586358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4"/>
            <a:ext cx="11306469"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39789438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18543457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1169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E488DC-2278-4C99-BFC8-B6164616E5F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B35A72F-F6ED-4B53-BB92-001403C65E8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7D8DDBF-270B-42E4-B60A-37C90B78ADB5}"/>
              </a:ext>
            </a:extLst>
          </p:cNvPr>
          <p:cNvSpPr>
            <a:spLocks noGrp="1"/>
          </p:cNvSpPr>
          <p:nvPr>
            <p:ph type="dt" sz="half" idx="10"/>
          </p:nvPr>
        </p:nvSpPr>
        <p:spPr/>
        <p:txBody>
          <a:bodyPr/>
          <a:lstStyle/>
          <a:p>
            <a:fld id="{B7A2F8D6-3F52-4868-A0C2-41D40705ABAB}" type="datetimeFigureOut">
              <a:rPr lang="en-GB" smtClean="0"/>
              <a:t>14/12/2019</a:t>
            </a:fld>
            <a:endParaRPr lang="en-GB"/>
          </a:p>
        </p:txBody>
      </p:sp>
      <p:sp>
        <p:nvSpPr>
          <p:cNvPr id="5" name="Footer Placeholder 4">
            <a:extLst>
              <a:ext uri="{FF2B5EF4-FFF2-40B4-BE49-F238E27FC236}">
                <a16:creationId xmlns:a16="http://schemas.microsoft.com/office/drawing/2014/main" id="{A708FE40-B746-4609-97FD-DA1A28BBBF5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7EA6C78-6A8D-4424-A80C-EE5373395675}"/>
              </a:ext>
            </a:extLst>
          </p:cNvPr>
          <p:cNvSpPr>
            <a:spLocks noGrp="1"/>
          </p:cNvSpPr>
          <p:nvPr>
            <p:ph type="sldNum" sz="quarter" idx="12"/>
          </p:nvPr>
        </p:nvSpPr>
        <p:spPr/>
        <p:txBody>
          <a:bodyPr/>
          <a:lstStyle/>
          <a:p>
            <a:fld id="{6470C505-37C4-4AF4-B183-A14DB56AB33C}" type="slidenum">
              <a:rPr lang="en-GB" smtClean="0"/>
              <a:t>‹#›</a:t>
            </a:fld>
            <a:endParaRPr lang="en-GB"/>
          </a:p>
        </p:txBody>
      </p:sp>
    </p:spTree>
    <p:extLst>
      <p:ext uri="{BB962C8B-B14F-4D97-AF65-F5344CB8AC3E}">
        <p14:creationId xmlns:p14="http://schemas.microsoft.com/office/powerpoint/2010/main" val="380432357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2372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9360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93526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6695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051054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6904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225265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45590581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96156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26001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1481494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946772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173523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09698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19961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190023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2639879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Title_White">
    <p:spTree>
      <p:nvGrpSpPr>
        <p:cNvPr id="1" name=""/>
        <p:cNvGrpSpPr/>
        <p:nvPr/>
      </p:nvGrpSpPr>
      <p:grpSpPr>
        <a:xfrm>
          <a:off x="0" y="0"/>
          <a:ext cx="0" cy="0"/>
          <a:chOff x="0" y="0"/>
          <a:chExt cx="0" cy="0"/>
        </a:xfrm>
      </p:grpSpPr>
      <p:sp>
        <p:nvSpPr>
          <p:cNvPr id="6" name="Date Placeholder 4"/>
          <p:cNvSpPr>
            <a:spLocks noGrp="1"/>
          </p:cNvSpPr>
          <p:nvPr>
            <p:ph type="dt" sz="half" idx="12"/>
          </p:nvPr>
        </p:nvSpPr>
        <p:spPr>
          <a:xfrm>
            <a:off x="768096" y="4251271"/>
            <a:ext cx="10655808" cy="486383"/>
          </a:xfrm>
          <a:prstGeom prst="rect">
            <a:avLst/>
          </a:prstGeom>
        </p:spPr>
        <p:txBody>
          <a:bodyPr lIns="0" tIns="0" rIns="0" bIns="0" anchor="t" anchorCtr="0"/>
          <a:lstStyle>
            <a:lvl1pPr>
              <a:defRPr sz="2131">
                <a:solidFill>
                  <a:schemeClr val="tx1"/>
                </a:solidFill>
                <a:latin typeface="Arial"/>
                <a:cs typeface="Arial"/>
              </a:defRPr>
            </a:lvl1pPr>
          </a:lstStyle>
          <a:p>
            <a:fld id="{2422E8B4-9D43-C540-B39F-D906FFDDCD2B}" type="datetime4">
              <a:rPr lang="en-US" smtClean="0"/>
              <a:pPr/>
              <a:t>December 14, 2019</a:t>
            </a:fld>
            <a:endParaRPr lang="en-US" dirty="0"/>
          </a:p>
        </p:txBody>
      </p:sp>
      <p:sp>
        <p:nvSpPr>
          <p:cNvPr id="7" name="Title 17"/>
          <p:cNvSpPr>
            <a:spLocks noGrp="1"/>
          </p:cNvSpPr>
          <p:nvPr>
            <p:ph type="title" hasCustomPrompt="1"/>
          </p:nvPr>
        </p:nvSpPr>
        <p:spPr>
          <a:xfrm>
            <a:off x="768096" y="2138001"/>
            <a:ext cx="10655808" cy="1141943"/>
          </a:xfrm>
          <a:prstGeom prst="rect">
            <a:avLst/>
          </a:prstGeom>
        </p:spPr>
        <p:txBody>
          <a:bodyPr vert="horz" lIns="0" tIns="45720" rIns="0" bIns="45720" anchor="b"/>
          <a:lstStyle>
            <a:lvl1pPr marL="0" marR="0" indent="0" algn="l" defTabSz="543928" rtl="0" eaLnBrk="1" fontAlgn="auto" latinLnBrk="0" hangingPunct="1">
              <a:lnSpc>
                <a:spcPct val="100000"/>
              </a:lnSpc>
              <a:spcBef>
                <a:spcPct val="0"/>
              </a:spcBef>
              <a:spcAft>
                <a:spcPts val="0"/>
              </a:spcAft>
              <a:buClrTx/>
              <a:buSzTx/>
              <a:buFontTx/>
              <a:buNone/>
              <a:tabLst/>
              <a:defRPr kumimoji="0" lang="en-US" sz="3730" b="1" i="0" u="none" strike="noStrike" kern="1200" cap="none" spc="0" normalizeH="0" baseline="0" noProof="0" smtClean="0">
                <a:ln>
                  <a:noFill/>
                </a:ln>
                <a:solidFill>
                  <a:schemeClr val="tx2"/>
                </a:solidFill>
                <a:effectLst/>
                <a:uLnTx/>
                <a:uFillTx/>
                <a:latin typeface="Arial"/>
                <a:cs typeface="Arial"/>
              </a:defRPr>
            </a:lvl1pPr>
          </a:lstStyle>
          <a:p>
            <a:r>
              <a:rPr lang="en-US" dirty="0"/>
              <a:t>Presentation Title</a:t>
            </a:r>
          </a:p>
        </p:txBody>
      </p:sp>
      <p:sp>
        <p:nvSpPr>
          <p:cNvPr id="8" name="Text Placeholder 10"/>
          <p:cNvSpPr>
            <a:spLocks noGrp="1"/>
          </p:cNvSpPr>
          <p:nvPr>
            <p:ph type="body" sz="quarter" idx="13" hasCustomPrompt="1"/>
          </p:nvPr>
        </p:nvSpPr>
        <p:spPr>
          <a:xfrm>
            <a:off x="768352" y="3279295"/>
            <a:ext cx="10655553" cy="971975"/>
          </a:xfrm>
          <a:prstGeom prst="rect">
            <a:avLst/>
          </a:prstGeom>
        </p:spPr>
        <p:txBody>
          <a:bodyPr lIns="0" tIns="45720" rIns="0" bIns="45720"/>
          <a:lstStyle>
            <a:lvl1pPr marL="407948" marR="0" indent="-407948" algn="l" defTabSz="543928" rtl="0" eaLnBrk="1" fontAlgn="auto" latinLnBrk="0" hangingPunct="1">
              <a:lnSpc>
                <a:spcPct val="100000"/>
              </a:lnSpc>
              <a:spcBef>
                <a:spcPct val="20000"/>
              </a:spcBef>
              <a:spcAft>
                <a:spcPts val="0"/>
              </a:spcAft>
              <a:buClrTx/>
              <a:buSzTx/>
              <a:buFontTx/>
              <a:buNone/>
              <a:tabLst/>
              <a:defRPr sz="2398">
                <a:solidFill>
                  <a:schemeClr val="bg2"/>
                </a:solidFill>
              </a:defRPr>
            </a:lvl1pPr>
            <a:lvl2pPr marL="543928" indent="0">
              <a:buFontTx/>
              <a:buNone/>
              <a:defRPr/>
            </a:lvl2pPr>
            <a:lvl3pPr marL="1087859" indent="0">
              <a:buFontTx/>
              <a:buNone/>
              <a:defRPr/>
            </a:lvl3pPr>
            <a:lvl4pPr marL="1631788" indent="0">
              <a:buFontTx/>
              <a:buNone/>
              <a:defRPr/>
            </a:lvl4pPr>
            <a:lvl5pPr marL="2175716" indent="0">
              <a:buFontTx/>
              <a:buNone/>
              <a:defRPr/>
            </a:lvl5pPr>
          </a:lstStyle>
          <a:p>
            <a:pPr marL="0" marR="0" lvl="0" indent="0" algn="l" defTabSz="543928" rtl="0" eaLnBrk="1" fontAlgn="auto" latinLnBrk="0" hangingPunct="1">
              <a:lnSpc>
                <a:spcPct val="100000"/>
              </a:lnSpc>
              <a:spcBef>
                <a:spcPct val="20000"/>
              </a:spcBef>
              <a:spcAft>
                <a:spcPts val="0"/>
              </a:spcAft>
              <a:buClrTx/>
              <a:buSzTx/>
              <a:buFontTx/>
              <a:buNone/>
              <a:tabLst/>
              <a:defRPr/>
            </a:pPr>
            <a:r>
              <a:rPr lang="en-US" dirty="0"/>
              <a:t>Sub Title</a:t>
            </a:r>
          </a:p>
        </p:txBody>
      </p:sp>
      <p:pic>
        <p:nvPicPr>
          <p:cNvPr id="2" name="Picture 1"/>
          <p:cNvPicPr>
            <a:picLocks noChangeAspect="1"/>
          </p:cNvPicPr>
          <p:nvPr userDrawn="1"/>
        </p:nvPicPr>
        <p:blipFill>
          <a:blip r:embed="rId2"/>
          <a:stretch>
            <a:fillRect/>
          </a:stretch>
        </p:blipFill>
        <p:spPr>
          <a:xfrm>
            <a:off x="7315199" y="5467824"/>
            <a:ext cx="4108704" cy="655645"/>
          </a:xfrm>
          <a:prstGeom prst="rect">
            <a:avLst/>
          </a:prstGeom>
        </p:spPr>
      </p:pic>
    </p:spTree>
    <p:extLst>
      <p:ext uri="{BB962C8B-B14F-4D97-AF65-F5344CB8AC3E}">
        <p14:creationId xmlns:p14="http://schemas.microsoft.com/office/powerpoint/2010/main" val="406998270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cSld name="Content and Gradient Icon Bo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3" name="Content Placeholder 2">
            <a:extLst>
              <a:ext uri="{FF2B5EF4-FFF2-40B4-BE49-F238E27FC236}">
                <a16:creationId xmlns:a16="http://schemas.microsoft.com/office/drawing/2014/main" id="{111DF78B-2B5A-4C16-A430-C31632D0AA10}"/>
              </a:ext>
            </a:extLst>
          </p:cNvPr>
          <p:cNvSpPr>
            <a:spLocks noGrp="1"/>
          </p:cNvSpPr>
          <p:nvPr>
            <p:ph sz="half" idx="1" hasCustomPrompt="1"/>
          </p:nvPr>
        </p:nvSpPr>
        <p:spPr>
          <a:xfrm>
            <a:off x="344730" y="1449626"/>
            <a:ext cx="5560775" cy="4341576"/>
          </a:xfrm>
          <a:prstGeom prst="rect">
            <a:avLst/>
          </a:prstGeom>
          <a:solidFill>
            <a:srgbClr val="071E44"/>
          </a:solidFill>
        </p:spPr>
        <p:txBody>
          <a:bodyPr lIns="122516" tIns="1041379" rIns="122516" bIns="122516"/>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p:txBody>
      </p:sp>
      <p:sp>
        <p:nvSpPr>
          <p:cNvPr id="4" name="Content Placeholder 3">
            <a:extLst>
              <a:ext uri="{FF2B5EF4-FFF2-40B4-BE49-F238E27FC236}">
                <a16:creationId xmlns:a16="http://schemas.microsoft.com/office/drawing/2014/main" id="{2E307BEF-786C-4EF2-BD05-5319DADD9C46}"/>
              </a:ext>
            </a:extLst>
          </p:cNvPr>
          <p:cNvSpPr>
            <a:spLocks noGrp="1"/>
          </p:cNvSpPr>
          <p:nvPr>
            <p:ph sz="half" idx="2" hasCustomPrompt="1"/>
          </p:nvPr>
        </p:nvSpPr>
        <p:spPr>
          <a:xfrm>
            <a:off x="6286503" y="1449626"/>
            <a:ext cx="5562599" cy="4341576"/>
          </a:xfrm>
          <a:prstGeom prst="rect">
            <a:avLst/>
          </a:prstGeom>
        </p:spPr>
        <p:txBody>
          <a:bodyPr/>
          <a:lstStyle>
            <a:lvl1pPr>
              <a:defRPr b="0">
                <a:solidFill>
                  <a:srgbClr val="0082E6"/>
                </a:solidFill>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7">
            <a:extLst>
              <a:ext uri="{FF2B5EF4-FFF2-40B4-BE49-F238E27FC236}">
                <a16:creationId xmlns:a16="http://schemas.microsoft.com/office/drawing/2014/main" id="{9C9D95F2-D39B-4D5A-B198-8958A263A192}"/>
              </a:ext>
            </a:extLst>
          </p:cNvPr>
          <p:cNvSpPr>
            <a:spLocks noGrp="1"/>
          </p:cNvSpPr>
          <p:nvPr>
            <p:ph type="body" sz="quarter" idx="10"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Tree>
    <p:extLst>
      <p:ext uri="{BB962C8B-B14F-4D97-AF65-F5344CB8AC3E}">
        <p14:creationId xmlns:p14="http://schemas.microsoft.com/office/powerpoint/2010/main" val="2512422378"/>
      </p:ext>
    </p:extLst>
  </p:cSld>
  <p:clrMapOvr>
    <a:masterClrMapping/>
  </p:clrMapOvr>
  <p:extLst>
    <p:ext uri="{DCECCB84-F9BA-43D5-87BE-67443E8EF086}">
      <p15:sldGuideLst xmlns:p15="http://schemas.microsoft.com/office/powerpoint/2012/main">
        <p15:guide id="1" orient="horz" pos="180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cSld name="Content and Picture Righ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453379F-F1BB-486E-A2EA-F7E8FCE5E082}"/>
              </a:ext>
            </a:extLst>
          </p:cNvPr>
          <p:cNvSpPr>
            <a:spLocks noGrp="1"/>
          </p:cNvSpPr>
          <p:nvPr>
            <p:ph type="pic" sz="quarter" idx="10"/>
          </p:nvPr>
        </p:nvSpPr>
        <p:spPr>
          <a:xfrm>
            <a:off x="6286503" y="1450332"/>
            <a:ext cx="5562599" cy="4340870"/>
          </a:xfrm>
          <a:prstGeom prst="rect">
            <a:avLst/>
          </a:prstGeom>
          <a:pattFill prst="wdUpDiag">
            <a:fgClr>
              <a:schemeClr val="tx1">
                <a:lumMod val="20000"/>
                <a:lumOff val="80000"/>
              </a:schemeClr>
            </a:fgClr>
            <a:bgClr>
              <a:schemeClr val="bg1"/>
            </a:bgClr>
          </a:patt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3" name="Content Placeholder 2">
            <a:extLst>
              <a:ext uri="{FF2B5EF4-FFF2-40B4-BE49-F238E27FC236}">
                <a16:creationId xmlns:a16="http://schemas.microsoft.com/office/drawing/2014/main" id="{111DF78B-2B5A-4C16-A430-C31632D0AA10}"/>
              </a:ext>
            </a:extLst>
          </p:cNvPr>
          <p:cNvSpPr>
            <a:spLocks noGrp="1"/>
          </p:cNvSpPr>
          <p:nvPr>
            <p:ph sz="half" idx="1" hasCustomPrompt="1"/>
          </p:nvPr>
        </p:nvSpPr>
        <p:spPr>
          <a:xfrm>
            <a:off x="344730" y="1450687"/>
            <a:ext cx="5560775" cy="4340519"/>
          </a:xfrm>
          <a:prstGeom prst="rect">
            <a:avLst/>
          </a:prstGeom>
        </p:spPr>
        <p:txBody>
          <a:bodyPr/>
          <a:lstStyle>
            <a:lvl1pPr>
              <a:defRPr b="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a:extLst>
              <a:ext uri="{FF2B5EF4-FFF2-40B4-BE49-F238E27FC236}">
                <a16:creationId xmlns:a16="http://schemas.microsoft.com/office/drawing/2014/main" id="{FE2BEBA4-6D13-4015-BD20-D00A672774AE}"/>
              </a:ext>
            </a:extLst>
          </p:cNvPr>
          <p:cNvSpPr>
            <a:spLocks noGrp="1"/>
          </p:cNvSpPr>
          <p:nvPr>
            <p:ph type="body" sz="quarter" idx="11"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Tree>
    <p:extLst>
      <p:ext uri="{BB962C8B-B14F-4D97-AF65-F5344CB8AC3E}">
        <p14:creationId xmlns:p14="http://schemas.microsoft.com/office/powerpoint/2010/main" val="198169055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cSld name="Three Content and Hea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3" name="Content Placeholder 2">
            <a:extLst>
              <a:ext uri="{FF2B5EF4-FFF2-40B4-BE49-F238E27FC236}">
                <a16:creationId xmlns:a16="http://schemas.microsoft.com/office/drawing/2014/main" id="{111DF78B-2B5A-4C16-A430-C31632D0AA10}"/>
              </a:ext>
            </a:extLst>
          </p:cNvPr>
          <p:cNvSpPr>
            <a:spLocks noGrp="1"/>
          </p:cNvSpPr>
          <p:nvPr>
            <p:ph sz="half" idx="1" hasCustomPrompt="1"/>
          </p:nvPr>
        </p:nvSpPr>
        <p:spPr>
          <a:xfrm>
            <a:off x="344727" y="1998463"/>
            <a:ext cx="3575304" cy="3792740"/>
          </a:xfrm>
          <a:prstGeom prst="rect">
            <a:avLst/>
          </a:prstGeom>
          <a:solidFill>
            <a:srgbClr val="EBEBEB"/>
          </a:solidFill>
        </p:spPr>
        <p:txBody>
          <a:bodyPr lIns="122516" tIns="122516" rIns="122516" bIns="122516"/>
          <a:lstStyle>
            <a:lvl1pPr>
              <a:defRPr sz="1465" b="0">
                <a:solidFill>
                  <a:srgbClr val="0082E6"/>
                </a:solidFill>
              </a:defRPr>
            </a:lvl1pPr>
            <a:lvl2pPr>
              <a:defRPr sz="1465"/>
            </a:lvl2pPr>
            <a:lvl3pPr>
              <a:defRPr sz="1465"/>
            </a:lvl3pPr>
            <a:lvl4pPr>
              <a:defRPr sz="1332"/>
            </a:lvl4pPr>
            <a:lvl5pPr>
              <a:defRPr sz="1066"/>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E307BEF-786C-4EF2-BD05-5319DADD9C46}"/>
              </a:ext>
            </a:extLst>
          </p:cNvPr>
          <p:cNvSpPr>
            <a:spLocks noGrp="1"/>
          </p:cNvSpPr>
          <p:nvPr>
            <p:ph sz="half" idx="2" hasCustomPrompt="1"/>
          </p:nvPr>
        </p:nvSpPr>
        <p:spPr>
          <a:xfrm>
            <a:off x="4309493" y="1998463"/>
            <a:ext cx="3575304" cy="3792740"/>
          </a:xfrm>
          <a:prstGeom prst="rect">
            <a:avLst/>
          </a:prstGeom>
          <a:solidFill>
            <a:srgbClr val="EBEBEB"/>
          </a:solidFill>
        </p:spPr>
        <p:txBody>
          <a:bodyPr lIns="122516" tIns="122516" rIns="122516" bIns="122516"/>
          <a:lstStyle>
            <a:lvl1pPr>
              <a:defRPr sz="1465" b="0">
                <a:solidFill>
                  <a:srgbClr val="0082E6"/>
                </a:solidFill>
              </a:defRPr>
            </a:lvl1pPr>
            <a:lvl2pPr>
              <a:defRPr sz="1465"/>
            </a:lvl2pPr>
            <a:lvl3pPr>
              <a:defRPr sz="1465"/>
            </a:lvl3pPr>
            <a:lvl4pPr>
              <a:defRPr sz="1332"/>
            </a:lvl4pPr>
            <a:lvl5pPr>
              <a:defRPr sz="1066"/>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C2C1A99D-71BC-422A-B7D8-8401EFD2A531}"/>
              </a:ext>
            </a:extLst>
          </p:cNvPr>
          <p:cNvSpPr>
            <a:spLocks noGrp="1"/>
          </p:cNvSpPr>
          <p:nvPr>
            <p:ph sz="half" idx="10" hasCustomPrompt="1"/>
          </p:nvPr>
        </p:nvSpPr>
        <p:spPr>
          <a:xfrm>
            <a:off x="8274259" y="1998463"/>
            <a:ext cx="3575304" cy="3792740"/>
          </a:xfrm>
          <a:prstGeom prst="rect">
            <a:avLst/>
          </a:prstGeom>
          <a:solidFill>
            <a:srgbClr val="EBEBEB"/>
          </a:solidFill>
        </p:spPr>
        <p:txBody>
          <a:bodyPr lIns="122516" tIns="122516" rIns="122516" bIns="122516"/>
          <a:lstStyle>
            <a:lvl1pPr>
              <a:defRPr sz="1465" b="0">
                <a:solidFill>
                  <a:srgbClr val="0082E6"/>
                </a:solidFill>
              </a:defRPr>
            </a:lvl1pPr>
            <a:lvl2pPr>
              <a:defRPr sz="1465"/>
            </a:lvl2pPr>
            <a:lvl3pPr>
              <a:defRPr sz="1465"/>
            </a:lvl3pPr>
            <a:lvl4pPr>
              <a:defRPr sz="1332"/>
            </a:lvl4pPr>
            <a:lvl5pPr>
              <a:defRPr sz="1066"/>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10">
            <a:extLst>
              <a:ext uri="{FF2B5EF4-FFF2-40B4-BE49-F238E27FC236}">
                <a16:creationId xmlns:a16="http://schemas.microsoft.com/office/drawing/2014/main" id="{DCCF79F6-4B07-4C93-BA60-90609D863C51}"/>
              </a:ext>
            </a:extLst>
          </p:cNvPr>
          <p:cNvSpPr>
            <a:spLocks noGrp="1"/>
          </p:cNvSpPr>
          <p:nvPr>
            <p:ph type="body" sz="quarter" idx="11" hasCustomPrompt="1"/>
          </p:nvPr>
        </p:nvSpPr>
        <p:spPr>
          <a:xfrm>
            <a:off x="346191" y="1449822"/>
            <a:ext cx="3573839" cy="548640"/>
          </a:xfrm>
          <a:prstGeom prst="rect">
            <a:avLst/>
          </a:prstGeom>
          <a:solidFill>
            <a:schemeClr val="accent2"/>
          </a:solidFill>
        </p:spPr>
        <p:txBody>
          <a:bodyPr lIns="122516" tIns="85761" rIns="122516" bIns="85761" anchor="ctr" anchorCtr="0"/>
          <a:lstStyle>
            <a:lvl1pPr>
              <a:defRPr lang="en-US" sz="1465" b="1" kern="1200" baseline="0" dirty="0" smtClean="0">
                <a:solidFill>
                  <a:schemeClr val="bg1"/>
                </a:solidFill>
                <a:latin typeface="+mn-lt"/>
                <a:ea typeface="+mn-ea"/>
                <a:cs typeface="+mn-cs"/>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0FBC28C4-0B4B-4119-A131-E5EA75524861}"/>
              </a:ext>
            </a:extLst>
          </p:cNvPr>
          <p:cNvSpPr>
            <a:spLocks noGrp="1"/>
          </p:cNvSpPr>
          <p:nvPr>
            <p:ph type="body" sz="quarter" idx="12" hasCustomPrompt="1"/>
          </p:nvPr>
        </p:nvSpPr>
        <p:spPr>
          <a:xfrm>
            <a:off x="4310957" y="1449822"/>
            <a:ext cx="3573839" cy="548640"/>
          </a:xfrm>
          <a:prstGeom prst="rect">
            <a:avLst/>
          </a:prstGeom>
          <a:solidFill>
            <a:schemeClr val="accent1"/>
          </a:solidFill>
        </p:spPr>
        <p:txBody>
          <a:bodyPr lIns="122516" tIns="85761" rIns="122516" bIns="85761" anchor="ctr" anchorCtr="0"/>
          <a:lstStyle>
            <a:lvl1pPr>
              <a:defRPr lang="en-US" sz="1465" b="1" kern="1200" dirty="0" smtClean="0">
                <a:solidFill>
                  <a:schemeClr val="bg1"/>
                </a:solidFill>
                <a:latin typeface="+mn-lt"/>
                <a:ea typeface="+mn-ea"/>
                <a:cs typeface="+mn-cs"/>
              </a:defRPr>
            </a:lvl1pPr>
          </a:lstStyle>
          <a:p>
            <a:pPr lvl="0"/>
            <a:r>
              <a:rPr lang="en-US" dirty="0"/>
              <a:t>Click to edit master text styles</a:t>
            </a:r>
          </a:p>
        </p:txBody>
      </p:sp>
      <p:sp>
        <p:nvSpPr>
          <p:cNvPr id="8" name="Text Placeholder 10">
            <a:extLst>
              <a:ext uri="{FF2B5EF4-FFF2-40B4-BE49-F238E27FC236}">
                <a16:creationId xmlns:a16="http://schemas.microsoft.com/office/drawing/2014/main" id="{D0195AF3-63CD-4301-82E7-96A2ED9339FE}"/>
              </a:ext>
            </a:extLst>
          </p:cNvPr>
          <p:cNvSpPr>
            <a:spLocks noGrp="1"/>
          </p:cNvSpPr>
          <p:nvPr>
            <p:ph type="body" sz="quarter" idx="13" hasCustomPrompt="1"/>
          </p:nvPr>
        </p:nvSpPr>
        <p:spPr>
          <a:xfrm>
            <a:off x="8275723" y="1449822"/>
            <a:ext cx="3573839" cy="548640"/>
          </a:xfrm>
          <a:prstGeom prst="rect">
            <a:avLst/>
          </a:prstGeom>
          <a:solidFill>
            <a:srgbClr val="14AAB4"/>
          </a:solidFill>
        </p:spPr>
        <p:txBody>
          <a:bodyPr lIns="122516" tIns="85761" rIns="122516" bIns="85761" anchor="ctr" anchorCtr="0"/>
          <a:lstStyle>
            <a:lvl1pPr>
              <a:defRPr lang="en-US" sz="1465" b="1" kern="1200" dirty="0" smtClean="0">
                <a:solidFill>
                  <a:schemeClr val="bg1"/>
                </a:solidFill>
                <a:latin typeface="+mn-lt"/>
                <a:ea typeface="+mn-ea"/>
                <a:cs typeface="+mn-cs"/>
              </a:defRPr>
            </a:lvl1pPr>
          </a:lstStyle>
          <a:p>
            <a:pPr lvl="0"/>
            <a:r>
              <a:rPr lang="en-US" dirty="0"/>
              <a:t>Click to edit master text styles</a:t>
            </a:r>
          </a:p>
        </p:txBody>
      </p:sp>
      <p:sp>
        <p:nvSpPr>
          <p:cNvPr id="9" name="Text Placeholder 7">
            <a:extLst>
              <a:ext uri="{FF2B5EF4-FFF2-40B4-BE49-F238E27FC236}">
                <a16:creationId xmlns:a16="http://schemas.microsoft.com/office/drawing/2014/main" id="{71259252-5FA0-4082-80C0-6898D9E96DE3}"/>
              </a:ext>
            </a:extLst>
          </p:cNvPr>
          <p:cNvSpPr>
            <a:spLocks noGrp="1"/>
          </p:cNvSpPr>
          <p:nvPr>
            <p:ph type="body" sz="quarter" idx="14"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Tree>
    <p:extLst>
      <p:ext uri="{BB962C8B-B14F-4D97-AF65-F5344CB8AC3E}">
        <p14:creationId xmlns:p14="http://schemas.microsoft.com/office/powerpoint/2010/main" val="39482200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2">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February 11–15, 2019</a:t>
            </a:r>
          </a:p>
          <a:p>
            <a:pPr algn="l"/>
            <a:r>
              <a:rPr lang="en-US" sz="200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41401018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4" name="Content Placeholder 3">
            <a:extLst>
              <a:ext uri="{FF2B5EF4-FFF2-40B4-BE49-F238E27FC236}">
                <a16:creationId xmlns:a16="http://schemas.microsoft.com/office/drawing/2014/main" id="{2E307BEF-786C-4EF2-BD05-5319DADD9C46}"/>
              </a:ext>
            </a:extLst>
          </p:cNvPr>
          <p:cNvSpPr>
            <a:spLocks noGrp="1"/>
          </p:cNvSpPr>
          <p:nvPr>
            <p:ph sz="half" idx="2" hasCustomPrompt="1"/>
          </p:nvPr>
        </p:nvSpPr>
        <p:spPr>
          <a:xfrm>
            <a:off x="6288681" y="1447804"/>
            <a:ext cx="5562599" cy="4343401"/>
          </a:xfrm>
          <a:prstGeom prst="rect">
            <a:avLst/>
          </a:prstGeom>
        </p:spPr>
        <p:txBody>
          <a:bodyPr/>
          <a:lstStyle>
            <a:lvl1pPr>
              <a:defRPr b="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a:extLst>
              <a:ext uri="{FF2B5EF4-FFF2-40B4-BE49-F238E27FC236}">
                <a16:creationId xmlns:a16="http://schemas.microsoft.com/office/drawing/2014/main" id="{A5CB0CF6-A215-4F26-A6F0-6F3057F0F2BB}"/>
              </a:ext>
            </a:extLst>
          </p:cNvPr>
          <p:cNvSpPr>
            <a:spLocks noGrp="1"/>
          </p:cNvSpPr>
          <p:nvPr>
            <p:ph type="body" sz="quarter" idx="10"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
        <p:nvSpPr>
          <p:cNvPr id="7" name="Content Placeholder 3">
            <a:extLst>
              <a:ext uri="{FF2B5EF4-FFF2-40B4-BE49-F238E27FC236}">
                <a16:creationId xmlns:a16="http://schemas.microsoft.com/office/drawing/2014/main" id="{2E307BEF-786C-4EF2-BD05-5319DADD9C46}"/>
              </a:ext>
            </a:extLst>
          </p:cNvPr>
          <p:cNvSpPr>
            <a:spLocks noGrp="1"/>
          </p:cNvSpPr>
          <p:nvPr>
            <p:ph sz="half" idx="11" hasCustomPrompt="1"/>
          </p:nvPr>
        </p:nvSpPr>
        <p:spPr>
          <a:xfrm>
            <a:off x="349446" y="1443652"/>
            <a:ext cx="5562599" cy="4343401"/>
          </a:xfrm>
          <a:prstGeom prst="rect">
            <a:avLst/>
          </a:prstGeom>
        </p:spPr>
        <p:txBody>
          <a:bodyPr/>
          <a:lstStyle>
            <a:lvl1pPr>
              <a:defRPr b="0" baseline="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918186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42AC6-8AAE-4F86-91E6-1C52491A1ABB}"/>
              </a:ext>
            </a:extLst>
          </p:cNvPr>
          <p:cNvSpPr>
            <a:spLocks noGrp="1"/>
          </p:cNvSpPr>
          <p:nvPr>
            <p:ph type="title" hasCustomPrompt="1"/>
          </p:nvPr>
        </p:nvSpPr>
        <p:spPr>
          <a:xfrm>
            <a:off x="344731" y="230665"/>
            <a:ext cx="11504375" cy="987571"/>
          </a:xfrm>
          <a:prstGeom prst="rect">
            <a:avLst/>
          </a:prstGeom>
        </p:spPr>
        <p:txBody>
          <a:bodyPr/>
          <a:lstStyle>
            <a:lvl1pPr>
              <a:defRPr b="1" i="0" baseline="0">
                <a:solidFill>
                  <a:srgbClr val="111F43"/>
                </a:solidFill>
                <a:latin typeface="Arial"/>
                <a:cs typeface="Arial"/>
              </a:defRPr>
            </a:lvl1pPr>
          </a:lstStyle>
          <a:p>
            <a:r>
              <a:rPr lang="en-US" dirty="0"/>
              <a:t>Primary header/content</a:t>
            </a:r>
          </a:p>
        </p:txBody>
      </p:sp>
      <p:sp>
        <p:nvSpPr>
          <p:cNvPr id="8" name="Text Placeholder 7">
            <a:extLst>
              <a:ext uri="{FF2B5EF4-FFF2-40B4-BE49-F238E27FC236}">
                <a16:creationId xmlns:a16="http://schemas.microsoft.com/office/drawing/2014/main" id="{6FA077B7-F777-4710-9A8C-1B5798A2EA4C}"/>
              </a:ext>
            </a:extLst>
          </p:cNvPr>
          <p:cNvSpPr>
            <a:spLocks noGrp="1"/>
          </p:cNvSpPr>
          <p:nvPr>
            <p:ph type="body" sz="quarter" idx="10" hasCustomPrompt="1"/>
          </p:nvPr>
        </p:nvSpPr>
        <p:spPr>
          <a:xfrm>
            <a:off x="344490" y="772240"/>
            <a:ext cx="11503025" cy="445996"/>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
        <p:nvSpPr>
          <p:cNvPr id="5" name="Content Placeholder 3">
            <a:extLst>
              <a:ext uri="{FF2B5EF4-FFF2-40B4-BE49-F238E27FC236}">
                <a16:creationId xmlns:a16="http://schemas.microsoft.com/office/drawing/2014/main" id="{2E307BEF-786C-4EF2-BD05-5319DADD9C46}"/>
              </a:ext>
            </a:extLst>
          </p:cNvPr>
          <p:cNvSpPr>
            <a:spLocks noGrp="1"/>
          </p:cNvSpPr>
          <p:nvPr>
            <p:ph sz="half" idx="11" hasCustomPrompt="1"/>
          </p:nvPr>
        </p:nvSpPr>
        <p:spPr>
          <a:xfrm>
            <a:off x="349446" y="1443652"/>
            <a:ext cx="5562599" cy="4343401"/>
          </a:xfrm>
          <a:prstGeom prst="rect">
            <a:avLst/>
          </a:prstGeom>
        </p:spPr>
        <p:txBody>
          <a:bodyPr/>
          <a:lstStyle>
            <a:lvl1pPr>
              <a:defRPr b="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8783209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42AC6-8AAE-4F86-91E6-1C52491A1ABB}"/>
              </a:ext>
            </a:extLst>
          </p:cNvPr>
          <p:cNvSpPr>
            <a:spLocks noGrp="1"/>
          </p:cNvSpPr>
          <p:nvPr>
            <p:ph type="title" hasCustomPrompt="1"/>
          </p:nvPr>
        </p:nvSpPr>
        <p:spPr>
          <a:xfrm>
            <a:off x="344729" y="230669"/>
            <a:ext cx="11504375" cy="987569"/>
          </a:xfrm>
          <a:prstGeom prst="rect">
            <a:avLst/>
          </a:prstGeom>
        </p:spPr>
        <p:txBody>
          <a:bodyPr/>
          <a:lstStyle>
            <a:lvl1pPr>
              <a:defRPr b="1" i="0">
                <a:latin typeface="Arial"/>
                <a:cs typeface="Arial"/>
              </a:defRPr>
            </a:lvl1pPr>
          </a:lstStyle>
          <a:p>
            <a:r>
              <a:rPr lang="en-US" dirty="0"/>
              <a:t>Primary header/content</a:t>
            </a:r>
          </a:p>
        </p:txBody>
      </p:sp>
      <p:sp>
        <p:nvSpPr>
          <p:cNvPr id="5" name="Content Placeholder 3">
            <a:extLst>
              <a:ext uri="{FF2B5EF4-FFF2-40B4-BE49-F238E27FC236}">
                <a16:creationId xmlns:a16="http://schemas.microsoft.com/office/drawing/2014/main" id="{2E307BEF-786C-4EF2-BD05-5319DADD9C46}"/>
              </a:ext>
            </a:extLst>
          </p:cNvPr>
          <p:cNvSpPr>
            <a:spLocks noGrp="1"/>
          </p:cNvSpPr>
          <p:nvPr>
            <p:ph sz="half" idx="11" hasCustomPrompt="1"/>
          </p:nvPr>
        </p:nvSpPr>
        <p:spPr>
          <a:xfrm>
            <a:off x="349446" y="1443652"/>
            <a:ext cx="5562599" cy="4343401"/>
          </a:xfrm>
          <a:prstGeom prst="rect">
            <a:avLst/>
          </a:prstGeom>
        </p:spPr>
        <p:txBody>
          <a:bodyPr/>
          <a:lstStyle>
            <a:lvl1pPr>
              <a:defRPr b="0" baseline="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192392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807541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948286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711150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310415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799441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BDBAC-CA2E-47AF-8542-983506FF2CB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2A3E0D36-ABDC-4B7D-B7B9-FE4A4C259E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7" name="TextBox 6">
            <a:extLst>
              <a:ext uri="{FF2B5EF4-FFF2-40B4-BE49-F238E27FC236}">
                <a16:creationId xmlns:a16="http://schemas.microsoft.com/office/drawing/2014/main" id="{60E55C76-59F8-42A6-868B-63D6508731E5}"/>
              </a:ext>
            </a:extLst>
          </p:cNvPr>
          <p:cNvSpPr txBox="1"/>
          <p:nvPr userDrawn="1"/>
        </p:nvSpPr>
        <p:spPr>
          <a:xfrm>
            <a:off x="475228" y="6030116"/>
            <a:ext cx="2567354" cy="707886"/>
          </a:xfrm>
          <a:prstGeom prst="rect">
            <a:avLst/>
          </a:prstGeom>
          <a:noFill/>
        </p:spPr>
        <p:txBody>
          <a:bodyPr wrap="square" rtlCol="0">
            <a:spAutoFit/>
          </a:bodyPr>
          <a:lstStyle/>
          <a:p>
            <a:r>
              <a:rPr lang="en-GB" sz="2000" dirty="0">
                <a:solidFill>
                  <a:schemeClr val="bg1"/>
                </a:solidFill>
                <a:latin typeface="OrangeBlossoms" panose="02000603000000000000" pitchFamily="2" charset="0"/>
                <a:ea typeface="OrangeBlossoms" panose="02000603000000000000" pitchFamily="2" charset="0"/>
              </a:rPr>
              <a:t>Sarah </a:t>
            </a:r>
          </a:p>
          <a:p>
            <a:r>
              <a:rPr lang="en-GB" sz="2000" dirty="0">
                <a:solidFill>
                  <a:schemeClr val="bg1"/>
                </a:solidFill>
                <a:latin typeface="OrangeBlossoms" panose="02000603000000000000" pitchFamily="2" charset="0"/>
                <a:ea typeface="OrangeBlossoms" panose="02000603000000000000" pitchFamily="2" charset="0"/>
              </a:rPr>
              <a:t>   Lean</a:t>
            </a:r>
          </a:p>
        </p:txBody>
      </p:sp>
      <p:sp>
        <p:nvSpPr>
          <p:cNvPr id="8" name="TextBox 7">
            <a:extLst>
              <a:ext uri="{FF2B5EF4-FFF2-40B4-BE49-F238E27FC236}">
                <a16:creationId xmlns:a16="http://schemas.microsoft.com/office/drawing/2014/main" id="{6038E46A-98DB-4C6E-8547-8CFEA079BC4D}"/>
              </a:ext>
            </a:extLst>
          </p:cNvPr>
          <p:cNvSpPr txBox="1"/>
          <p:nvPr userDrawn="1"/>
        </p:nvSpPr>
        <p:spPr>
          <a:xfrm>
            <a:off x="10588130" y="6156295"/>
            <a:ext cx="1278555" cy="400110"/>
          </a:xfrm>
          <a:prstGeom prst="rect">
            <a:avLst/>
          </a:prstGeom>
          <a:noFill/>
        </p:spPr>
        <p:txBody>
          <a:bodyPr wrap="none" rtlCol="0">
            <a:spAutoFit/>
          </a:bodyPr>
          <a:lstStyle/>
          <a:p>
            <a:r>
              <a:rPr lang="en-GB" sz="2000" dirty="0">
                <a:solidFill>
                  <a:schemeClr val="bg1"/>
                </a:solidFill>
                <a:latin typeface="OrangeBlossoms" panose="02000603000000000000" pitchFamily="2" charset="0"/>
                <a:ea typeface="OrangeBlossoms" panose="02000603000000000000" pitchFamily="2" charset="0"/>
              </a:rPr>
              <a:t>@</a:t>
            </a:r>
            <a:r>
              <a:rPr lang="en-GB" sz="2000" dirty="0" err="1">
                <a:solidFill>
                  <a:schemeClr val="bg1"/>
                </a:solidFill>
                <a:latin typeface="OrangeBlossoms" panose="02000603000000000000" pitchFamily="2" charset="0"/>
                <a:ea typeface="OrangeBlossoms" panose="02000603000000000000" pitchFamily="2" charset="0"/>
              </a:rPr>
              <a:t>Techielass</a:t>
            </a:r>
            <a:endParaRPr lang="en-GB" sz="2000" dirty="0">
              <a:solidFill>
                <a:schemeClr val="bg1"/>
              </a:solidFill>
              <a:latin typeface="OrangeBlossoms" panose="02000603000000000000" pitchFamily="2" charset="0"/>
              <a:ea typeface="OrangeBlossoms" panose="02000603000000000000" pitchFamily="2" charset="0"/>
            </a:endParaRPr>
          </a:p>
        </p:txBody>
      </p:sp>
    </p:spTree>
    <p:extLst>
      <p:ext uri="{BB962C8B-B14F-4D97-AF65-F5344CB8AC3E}">
        <p14:creationId xmlns:p14="http://schemas.microsoft.com/office/powerpoint/2010/main" val="3701200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8162071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861271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534992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776208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7636234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356990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09113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79838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999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356045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4266F-B7EA-45E0-9E1C-E973C8B7318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4BA3339-FC5E-4E25-AA32-C7DC0A4C3D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FE65A71-9882-434E-812F-F392723CE45E}"/>
              </a:ext>
            </a:extLst>
          </p:cNvPr>
          <p:cNvSpPr>
            <a:spLocks noGrp="1"/>
          </p:cNvSpPr>
          <p:nvPr>
            <p:ph type="dt" sz="half" idx="10"/>
          </p:nvPr>
        </p:nvSpPr>
        <p:spPr/>
        <p:txBody>
          <a:bodyPr/>
          <a:lstStyle/>
          <a:p>
            <a:fld id="{B7A2F8D6-3F52-4868-A0C2-41D40705ABAB}" type="datetimeFigureOut">
              <a:rPr lang="en-GB" smtClean="0"/>
              <a:t>14/12/2019</a:t>
            </a:fld>
            <a:endParaRPr lang="en-GB"/>
          </a:p>
        </p:txBody>
      </p:sp>
      <p:sp>
        <p:nvSpPr>
          <p:cNvPr id="5" name="Footer Placeholder 4">
            <a:extLst>
              <a:ext uri="{FF2B5EF4-FFF2-40B4-BE49-F238E27FC236}">
                <a16:creationId xmlns:a16="http://schemas.microsoft.com/office/drawing/2014/main" id="{70FCF202-4515-4B77-9250-822290F1BE6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B65BF55-D555-45B8-96AD-78BD517093EC}"/>
              </a:ext>
            </a:extLst>
          </p:cNvPr>
          <p:cNvSpPr>
            <a:spLocks noGrp="1"/>
          </p:cNvSpPr>
          <p:nvPr>
            <p:ph type="sldNum" sz="quarter" idx="12"/>
          </p:nvPr>
        </p:nvSpPr>
        <p:spPr/>
        <p:txBody>
          <a:bodyPr/>
          <a:lstStyle/>
          <a:p>
            <a:fld id="{6470C505-37C4-4AF4-B183-A14DB56AB33C}" type="slidenum">
              <a:rPr lang="en-GB" smtClean="0"/>
              <a:t>‹#›</a:t>
            </a:fld>
            <a:endParaRPr lang="en-GB"/>
          </a:p>
        </p:txBody>
      </p:sp>
    </p:spTree>
    <p:extLst>
      <p:ext uri="{BB962C8B-B14F-4D97-AF65-F5344CB8AC3E}">
        <p14:creationId xmlns:p14="http://schemas.microsoft.com/office/powerpoint/2010/main" val="17385191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807220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41331612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796651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70368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047459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11A06-9BF0-4A4A-B25B-026208286A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0EEF0E-055A-4D13-ADC4-373AECF1815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1D5458-7FE3-458A-8972-16BDA547E7F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BEFB382-EC54-4EE5-BBDD-1332E7708A7D}"/>
              </a:ext>
            </a:extLst>
          </p:cNvPr>
          <p:cNvSpPr>
            <a:spLocks noGrp="1"/>
          </p:cNvSpPr>
          <p:nvPr>
            <p:ph type="ftr" sz="quarter" idx="11"/>
          </p:nvPr>
        </p:nvSpPr>
        <p:spPr/>
        <p:txBody>
          <a:bodyPr/>
          <a:lstStyle/>
          <a:p>
            <a:r>
              <a:rPr lang="en-US"/>
              <a:t>@Techielass</a:t>
            </a:r>
          </a:p>
        </p:txBody>
      </p:sp>
      <p:sp>
        <p:nvSpPr>
          <p:cNvPr id="6" name="Slide Number Placeholder 5">
            <a:extLst>
              <a:ext uri="{FF2B5EF4-FFF2-40B4-BE49-F238E27FC236}">
                <a16:creationId xmlns:a16="http://schemas.microsoft.com/office/drawing/2014/main" id="{7BD4084B-4B22-4262-91BC-60BB296C2ED9}"/>
              </a:ext>
            </a:extLst>
          </p:cNvPr>
          <p:cNvSpPr>
            <a:spLocks noGrp="1"/>
          </p:cNvSpPr>
          <p:nvPr>
            <p:ph type="sldNum" sz="quarter" idx="12"/>
          </p:nvPr>
        </p:nvSpPr>
        <p:spPr/>
        <p:txBody>
          <a:bodyPr/>
          <a:lstStyle/>
          <a:p>
            <a:fld id="{A03CE7EC-D612-4111-8F4F-C2D6E8B71F77}" type="slidenum">
              <a:rPr lang="en-US" smtClean="0"/>
              <a:t>‹#›</a:t>
            </a:fld>
            <a:endParaRPr lang="en-US"/>
          </a:p>
        </p:txBody>
      </p:sp>
      <p:pic>
        <p:nvPicPr>
          <p:cNvPr id="7" name="Picture 6">
            <a:extLst>
              <a:ext uri="{FF2B5EF4-FFF2-40B4-BE49-F238E27FC236}">
                <a16:creationId xmlns:a16="http://schemas.microsoft.com/office/drawing/2014/main" id="{0437BB9B-67BA-41E2-87DA-AAF658010BE4}"/>
              </a:ext>
            </a:extLst>
          </p:cNvPr>
          <p:cNvPicPr>
            <a:picLocks noChangeAspect="1"/>
          </p:cNvPicPr>
          <p:nvPr userDrawn="1"/>
        </p:nvPicPr>
        <p:blipFill>
          <a:blip r:embed="rId2"/>
          <a:stretch>
            <a:fillRect/>
          </a:stretch>
        </p:blipFill>
        <p:spPr>
          <a:xfrm>
            <a:off x="121950" y="115743"/>
            <a:ext cx="716250" cy="301000"/>
          </a:xfrm>
          <a:prstGeom prst="rect">
            <a:avLst/>
          </a:prstGeom>
        </p:spPr>
      </p:pic>
      <p:pic>
        <p:nvPicPr>
          <p:cNvPr id="8" name="Picture 7">
            <a:extLst>
              <a:ext uri="{FF2B5EF4-FFF2-40B4-BE49-F238E27FC236}">
                <a16:creationId xmlns:a16="http://schemas.microsoft.com/office/drawing/2014/main" id="{83B1E9B1-931C-4799-B9C0-8C01F6CCD09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550957" y="196241"/>
            <a:ext cx="591562" cy="441004"/>
          </a:xfrm>
          <a:prstGeom prst="rect">
            <a:avLst/>
          </a:prstGeom>
        </p:spPr>
      </p:pic>
    </p:spTree>
    <p:extLst>
      <p:ext uri="{BB962C8B-B14F-4D97-AF65-F5344CB8AC3E}">
        <p14:creationId xmlns:p14="http://schemas.microsoft.com/office/powerpoint/2010/main" val="33750426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47437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555999ED-F480-C740-A1F0-8786803292D6}"/>
              </a:ext>
            </a:extLst>
          </p:cNvPr>
          <p:cNvSpPr>
            <a:spLocks noGrp="1"/>
          </p:cNvSpPr>
          <p:nvPr>
            <p:ph type="body" sz="quarter" idx="10" hasCustomPrompt="1"/>
          </p:nvPr>
        </p:nvSpPr>
        <p:spPr>
          <a:xfrm>
            <a:off x="4209815" y="573927"/>
            <a:ext cx="5969000" cy="452388"/>
          </a:xfrm>
          <a:prstGeom prst="rect">
            <a:avLst/>
          </a:prstGeom>
        </p:spPr>
        <p:txBody>
          <a:bodyPr/>
          <a:lstStyle>
            <a:lvl1pPr marL="0" indent="0">
              <a:buNone/>
              <a:defRPr sz="2000" b="1" i="0">
                <a:solidFill>
                  <a:schemeClr val="tx1">
                    <a:lumMod val="75000"/>
                    <a:lumOff val="25000"/>
                  </a:schemeClr>
                </a:solidFill>
                <a:latin typeface="Segoe UI" panose="020B0502040204020203" pitchFamily="34" charset="0"/>
                <a:cs typeface="Segoe UI" panose="020B0502040204020203" pitchFamily="34" charset="0"/>
              </a:defRPr>
            </a:lvl1pPr>
            <a:lvl2pPr>
              <a:defRPr sz="2400" b="0" i="0">
                <a:solidFill>
                  <a:schemeClr val="tx1">
                    <a:lumMod val="75000"/>
                    <a:lumOff val="25000"/>
                  </a:schemeClr>
                </a:solidFill>
                <a:latin typeface="Segoe UI" panose="020B0502040204020203" pitchFamily="34" charset="0"/>
                <a:cs typeface="Segoe UI" panose="020B0502040204020203" pitchFamily="34" charset="0"/>
              </a:defRPr>
            </a:lvl2pPr>
            <a:lvl3pPr>
              <a:defRPr sz="2400" b="0" i="0">
                <a:solidFill>
                  <a:schemeClr val="tx1">
                    <a:lumMod val="75000"/>
                    <a:lumOff val="25000"/>
                  </a:schemeClr>
                </a:solidFill>
                <a:latin typeface="Segoe UI" panose="020B0502040204020203" pitchFamily="34" charset="0"/>
                <a:cs typeface="Segoe UI" panose="020B0502040204020203" pitchFamily="34" charset="0"/>
              </a:defRPr>
            </a:lvl3pPr>
            <a:lvl4pPr>
              <a:defRPr sz="2400" b="0" i="0">
                <a:solidFill>
                  <a:schemeClr val="tx1">
                    <a:lumMod val="75000"/>
                    <a:lumOff val="25000"/>
                  </a:schemeClr>
                </a:solidFill>
                <a:latin typeface="Segoe UI" panose="020B0502040204020203" pitchFamily="34" charset="0"/>
                <a:cs typeface="Segoe UI" panose="020B0502040204020203" pitchFamily="34" charset="0"/>
              </a:defRPr>
            </a:lvl4pPr>
            <a:lvl5pPr>
              <a:defRPr sz="2400" b="0" i="0">
                <a:solidFill>
                  <a:schemeClr val="tx1">
                    <a:lumMod val="75000"/>
                    <a:lumOff val="25000"/>
                  </a:schemeClr>
                </a:solidFill>
                <a:latin typeface="Segoe UI" panose="020B0502040204020203" pitchFamily="34" charset="0"/>
                <a:cs typeface="Segoe UI" panose="020B0502040204020203" pitchFamily="34" charset="0"/>
              </a:defRPr>
            </a:lvl5pPr>
          </a:lstStyle>
          <a:p>
            <a:pPr lvl="0"/>
            <a:r>
              <a:rPr lang="en-US"/>
              <a:t>Lorem ipsum</a:t>
            </a:r>
          </a:p>
        </p:txBody>
      </p:sp>
      <p:sp>
        <p:nvSpPr>
          <p:cNvPr id="21" name="Title 18">
            <a:extLst>
              <a:ext uri="{FF2B5EF4-FFF2-40B4-BE49-F238E27FC236}">
                <a16:creationId xmlns:a16="http://schemas.microsoft.com/office/drawing/2014/main" id="{07616163-5C84-134C-AA39-5D05EA0CFB81}"/>
              </a:ext>
            </a:extLst>
          </p:cNvPr>
          <p:cNvSpPr>
            <a:spLocks noGrp="1"/>
          </p:cNvSpPr>
          <p:nvPr>
            <p:ph type="title" hasCustomPrompt="1"/>
          </p:nvPr>
        </p:nvSpPr>
        <p:spPr>
          <a:xfrm>
            <a:off x="600259" y="598640"/>
            <a:ext cx="2794470" cy="427675"/>
          </a:xfrm>
          <a:prstGeom prst="rect">
            <a:avLst/>
          </a:prstGeom>
        </p:spPr>
        <p:txBody>
          <a:bodyPr/>
          <a:lstStyle>
            <a:lvl1pPr>
              <a:defRPr sz="1600" b="1" i="0">
                <a:solidFill>
                  <a:schemeClr val="bg2">
                    <a:lumMod val="25000"/>
                  </a:schemeClr>
                </a:solidFill>
                <a:latin typeface="Segoe UI" panose="020B0502040204020203" pitchFamily="34" charset="0"/>
                <a:cs typeface="Segoe UI" panose="020B0502040204020203" pitchFamily="34" charset="0"/>
              </a:defRPr>
            </a:lvl1pPr>
          </a:lstStyle>
          <a:p>
            <a:r>
              <a:rPr lang="en-US"/>
              <a:t>Title</a:t>
            </a:r>
          </a:p>
        </p:txBody>
      </p:sp>
      <p:sp>
        <p:nvSpPr>
          <p:cNvPr id="6" name="Text Placeholder 15">
            <a:extLst>
              <a:ext uri="{FF2B5EF4-FFF2-40B4-BE49-F238E27FC236}">
                <a16:creationId xmlns:a16="http://schemas.microsoft.com/office/drawing/2014/main" id="{39D5C216-9C21-0E4B-85A3-178B99757BE1}"/>
              </a:ext>
            </a:extLst>
          </p:cNvPr>
          <p:cNvSpPr>
            <a:spLocks noGrp="1"/>
          </p:cNvSpPr>
          <p:nvPr>
            <p:ph type="body" sz="quarter" idx="11" hasCustomPrompt="1"/>
          </p:nvPr>
        </p:nvSpPr>
        <p:spPr>
          <a:xfrm>
            <a:off x="4209815" y="1026315"/>
            <a:ext cx="5969000" cy="585712"/>
          </a:xfrm>
          <a:prstGeom prst="rect">
            <a:avLst/>
          </a:prstGeom>
        </p:spPr>
        <p:txBody>
          <a:bodyPr/>
          <a:lstStyle>
            <a:lvl1pPr marL="0" indent="0">
              <a:buNone/>
              <a:defRPr sz="1800" b="0" i="0">
                <a:solidFill>
                  <a:schemeClr val="tx1">
                    <a:lumMod val="75000"/>
                    <a:lumOff val="25000"/>
                  </a:schemeClr>
                </a:solidFill>
                <a:latin typeface="Segoe UI" panose="020B0502040204020203" pitchFamily="34" charset="0"/>
                <a:cs typeface="Segoe UI" panose="020B0502040204020203" pitchFamily="34" charset="0"/>
              </a:defRPr>
            </a:lvl1pPr>
            <a:lvl2pPr>
              <a:defRPr sz="2400" b="0" i="0">
                <a:solidFill>
                  <a:schemeClr val="tx1">
                    <a:lumMod val="75000"/>
                    <a:lumOff val="25000"/>
                  </a:schemeClr>
                </a:solidFill>
                <a:latin typeface="Segoe UI" panose="020B0502040204020203" pitchFamily="34" charset="0"/>
                <a:cs typeface="Segoe UI" panose="020B0502040204020203" pitchFamily="34" charset="0"/>
              </a:defRPr>
            </a:lvl2pPr>
            <a:lvl3pPr>
              <a:defRPr sz="2400" b="0" i="0">
                <a:solidFill>
                  <a:schemeClr val="tx1">
                    <a:lumMod val="75000"/>
                    <a:lumOff val="25000"/>
                  </a:schemeClr>
                </a:solidFill>
                <a:latin typeface="Segoe UI" panose="020B0502040204020203" pitchFamily="34" charset="0"/>
                <a:cs typeface="Segoe UI" panose="020B0502040204020203" pitchFamily="34" charset="0"/>
              </a:defRPr>
            </a:lvl3pPr>
            <a:lvl4pPr>
              <a:defRPr sz="2400" b="0" i="0">
                <a:solidFill>
                  <a:schemeClr val="tx1">
                    <a:lumMod val="75000"/>
                    <a:lumOff val="25000"/>
                  </a:schemeClr>
                </a:solidFill>
                <a:latin typeface="Segoe UI" panose="020B0502040204020203" pitchFamily="34" charset="0"/>
                <a:cs typeface="Segoe UI" panose="020B0502040204020203" pitchFamily="34" charset="0"/>
              </a:defRPr>
            </a:lvl4pPr>
            <a:lvl5pPr>
              <a:defRPr sz="2400" b="0" i="0">
                <a:solidFill>
                  <a:schemeClr val="tx1">
                    <a:lumMod val="75000"/>
                    <a:lumOff val="25000"/>
                  </a:schemeClr>
                </a:solidFill>
                <a:latin typeface="Segoe UI" panose="020B0502040204020203" pitchFamily="34" charset="0"/>
                <a:cs typeface="Segoe UI" panose="020B0502040204020203" pitchFamily="34" charset="0"/>
              </a:defRPr>
            </a:lvl5pPr>
          </a:lstStyle>
          <a:p>
            <a:pPr lvl="0"/>
            <a:r>
              <a:rPr lang="en-US"/>
              <a:t>Lorem ipsum</a:t>
            </a:r>
          </a:p>
        </p:txBody>
      </p:sp>
    </p:spTree>
    <p:extLst>
      <p:ext uri="{BB962C8B-B14F-4D97-AF65-F5344CB8AC3E}">
        <p14:creationId xmlns:p14="http://schemas.microsoft.com/office/powerpoint/2010/main" val="42395062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4776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7" y="2540313"/>
            <a:ext cx="9401560" cy="1793104"/>
          </a:xfrm>
          <a:noFill/>
        </p:spPr>
        <p:txBody>
          <a:bodyPr lIns="0" tIns="0" rIns="0" bIns="182880" anchor="b" anchorCtr="0"/>
          <a:lstStyle>
            <a:lvl1pPr>
              <a:defRPr sz="5291"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7" y="4342827"/>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5"/>
            <a:ext cx="1744034" cy="576853"/>
          </a:xfrm>
          <a:prstGeom prst="rect">
            <a:avLst/>
          </a:prstGeom>
        </p:spPr>
      </p:pic>
    </p:spTree>
    <p:extLst>
      <p:ext uri="{BB962C8B-B14F-4D97-AF65-F5344CB8AC3E}">
        <p14:creationId xmlns:p14="http://schemas.microsoft.com/office/powerpoint/2010/main" val="32410091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86F11-59BF-48E1-B115-27EC6E2CD8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AB36ABA-493E-45E0-ADE9-7C55138F51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021D3B-C1E6-4B7C-9F08-6ABCBDC3032B}"/>
              </a:ext>
            </a:extLst>
          </p:cNvPr>
          <p:cNvSpPr>
            <a:spLocks noGrp="1"/>
          </p:cNvSpPr>
          <p:nvPr>
            <p:ph type="dt" sz="half" idx="10"/>
          </p:nvPr>
        </p:nvSpPr>
        <p:spPr/>
        <p:txBody>
          <a:bodyPr/>
          <a:lstStyle/>
          <a:p>
            <a:fld id="{B7A2F8D6-3F52-4868-A0C2-41D40705ABAB}" type="datetimeFigureOut">
              <a:rPr lang="en-GB" smtClean="0"/>
              <a:t>14/12/2019</a:t>
            </a:fld>
            <a:endParaRPr lang="en-GB"/>
          </a:p>
        </p:txBody>
      </p:sp>
      <p:sp>
        <p:nvSpPr>
          <p:cNvPr id="5" name="Footer Placeholder 4">
            <a:extLst>
              <a:ext uri="{FF2B5EF4-FFF2-40B4-BE49-F238E27FC236}">
                <a16:creationId xmlns:a16="http://schemas.microsoft.com/office/drawing/2014/main" id="{9560246D-9652-43C4-ACFD-8203ED10941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7E9F4CC-B22F-4615-AA45-D3E1124C2EBF}"/>
              </a:ext>
            </a:extLst>
          </p:cNvPr>
          <p:cNvSpPr>
            <a:spLocks noGrp="1"/>
          </p:cNvSpPr>
          <p:nvPr>
            <p:ph type="sldNum" sz="quarter" idx="12"/>
          </p:nvPr>
        </p:nvSpPr>
        <p:spPr/>
        <p:txBody>
          <a:bodyPr/>
          <a:lstStyle/>
          <a:p>
            <a:fld id="{6470C505-37C4-4AF4-B183-A14DB56AB33C}" type="slidenum">
              <a:rPr lang="en-GB" smtClean="0"/>
              <a:t>‹#›</a:t>
            </a:fld>
            <a:endParaRPr lang="en-GB"/>
          </a:p>
        </p:txBody>
      </p:sp>
    </p:spTree>
    <p:extLst>
      <p:ext uri="{BB962C8B-B14F-4D97-AF65-F5344CB8AC3E}">
        <p14:creationId xmlns:p14="http://schemas.microsoft.com/office/powerpoint/2010/main" val="20277144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7" y="2540313"/>
            <a:ext cx="9401560" cy="1793104"/>
          </a:xfrm>
          <a:noFill/>
        </p:spPr>
        <p:txBody>
          <a:bodyPr lIns="0" tIns="0" rIns="0" bIns="182880" anchor="b" anchorCtr="0"/>
          <a:lstStyle>
            <a:lvl1pPr>
              <a:defRPr sz="5291"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7" y="4342827"/>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5" name="Picture 4">
            <a:extLst>
              <a:ext uri="{FF2B5EF4-FFF2-40B4-BE49-F238E27FC236}">
                <a16:creationId xmlns:a16="http://schemas.microsoft.com/office/drawing/2014/main" id="{588C950A-4A3C-4BAC-B975-217A561584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35151946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0"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AEB49B-91DB-49CD-9812-DE40D464738E}"/>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lvl="0" algn="ctr" defTabSz="913576"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1" strike="noStrike" spc="-147" baseline="0">
                <a:solidFill>
                  <a:schemeClr val="bg2"/>
                </a:solidFill>
                <a:latin typeface="+mj-lt"/>
              </a:defRPr>
            </a:lvl1pPr>
          </a:lstStyle>
          <a:p>
            <a:r>
              <a:rPr lang="en-US"/>
              <a:t>Azure presentation</a:t>
            </a:r>
            <a:br>
              <a:rPr lang="en-US"/>
            </a:br>
            <a:r>
              <a:rPr lang="en-US"/>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8" y="4342827"/>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4686053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E6D01-3E0F-4BD4-80CB-FAB8F44B0A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01F7B8B-303A-4D8B-98B1-89FED98B9B16}"/>
              </a:ext>
            </a:extLst>
          </p:cNvPr>
          <p:cNvSpPr/>
          <p:nvPr userDrawn="1"/>
        </p:nvSpPr>
        <p:spPr bwMode="auto">
          <a:xfrm rot="5400000">
            <a:off x="5610369" y="-5610363"/>
            <a:ext cx="971267" cy="12192001"/>
          </a:xfrm>
          <a:prstGeom prst="rect">
            <a:avLst/>
          </a:prstGeom>
          <a:gradFill flip="none" rotWithShape="1">
            <a:gsLst>
              <a:gs pos="0">
                <a:schemeClr val="accent1">
                  <a:lumMod val="5000"/>
                  <a:lumOff val="95000"/>
                  <a:alpha val="75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lvl="0" algn="ctr" defTabSz="913576"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1"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8" y="4342827"/>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784461FB-856C-44B7-AF3E-D21A18D132C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3996182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0" name="Picture 9">
            <a:extLst>
              <a:ext uri="{FF2B5EF4-FFF2-40B4-BE49-F238E27FC236}">
                <a16:creationId xmlns:a16="http://schemas.microsoft.com/office/drawing/2014/main" id="{69752010-03A3-4EA2-99F5-BD7256D6539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1850892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10" name="Picture 9">
            <a:extLst>
              <a:ext uri="{FF2B5EF4-FFF2-40B4-BE49-F238E27FC236}">
                <a16:creationId xmlns:a16="http://schemas.microsoft.com/office/drawing/2014/main" id="{CB22DF54-0BC3-4D9B-8F6B-B26F3078531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35175802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Content Half Left">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1" y="2575762"/>
            <a:ext cx="8420099" cy="609398"/>
          </a:xfrm>
          <a:prstGeom prst="rect">
            <a:avLst/>
          </a:prstGeom>
        </p:spPr>
        <p:txBody>
          <a:bodyPr vert="horz" wrap="square" lIns="0" tIns="0" rIns="0" bIns="0" rtlCol="0" anchor="b">
            <a:sp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3185160"/>
            <a:ext cx="9989821" cy="374398"/>
          </a:xfrm>
        </p:spPr>
        <p:txBody>
          <a:bodyPr>
            <a:spAutoFit/>
          </a:bodyPr>
          <a:lstStyle>
            <a:lvl1pPr marL="0" indent="0" algn="l">
              <a:spcBef>
                <a:spcPts val="0"/>
              </a:spcBef>
              <a:spcAft>
                <a:spcPts val="1200"/>
              </a:spcAft>
              <a:buNone/>
              <a:defRPr sz="2400" b="1" i="0" spc="-60" baseline="0">
                <a:solidFill>
                  <a:schemeClr val="tx2"/>
                </a:solidFill>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9307533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Content Half Left">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1979046"/>
            <a:ext cx="4114800" cy="1218795"/>
          </a:xfrm>
          <a:prstGeom prst="rect">
            <a:avLst/>
          </a:prstGeom>
        </p:spPr>
        <p:txBody>
          <a:bodyPr vert="horz" wrap="square" lIns="0" tIns="0" rIns="0" bIns="0" rtlCol="0" anchor="b">
            <a:sp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3197841"/>
            <a:ext cx="4114800" cy="738664"/>
          </a:xfrm>
        </p:spPr>
        <p:txBody>
          <a:bodyPr>
            <a:spAutoFit/>
          </a:bodyPr>
          <a:lstStyle>
            <a:lvl1pPr marL="0" indent="0" algn="l">
              <a:spcBef>
                <a:spcPts val="0"/>
              </a:spcBef>
              <a:spcAft>
                <a:spcPts val="1200"/>
              </a:spcAft>
              <a:buNone/>
              <a:defRPr sz="2400" b="1" i="0" spc="-60" baseline="0">
                <a:solidFill>
                  <a:schemeClr val="tx1"/>
                </a:solidFill>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Rectangle 1">
            <a:extLst>
              <a:ext uri="{FF2B5EF4-FFF2-40B4-BE49-F238E27FC236}">
                <a16:creationId xmlns:a16="http://schemas.microsoft.com/office/drawing/2014/main" id="{A2B61818-2F60-44E2-929C-E391BC061332}"/>
              </a:ext>
            </a:extLst>
          </p:cNvPr>
          <p:cNvSpPr/>
          <p:nvPr userDrawn="1"/>
        </p:nvSpPr>
        <p:spPr>
          <a:xfrm>
            <a:off x="6096000" y="0"/>
            <a:ext cx="6096000" cy="6858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00397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3" name="Title 2">
            <a:extLst>
              <a:ext uri="{FF2B5EF4-FFF2-40B4-BE49-F238E27FC236}">
                <a16:creationId xmlns:a16="http://schemas.microsoft.com/office/drawing/2014/main" id="{E76FA948-653B-4CA7-915C-E0E626C8813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690304"/>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4873953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3144435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62204-EC7E-4A83-9AC6-D35EA2C0D06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EEA3C3D-DB65-4342-8216-F6C039C80A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2060AD1-6C73-4E4C-B1D6-A627D23178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E120975-89C6-4514-8C9A-EAA2276A89DD}"/>
              </a:ext>
            </a:extLst>
          </p:cNvPr>
          <p:cNvSpPr>
            <a:spLocks noGrp="1"/>
          </p:cNvSpPr>
          <p:nvPr>
            <p:ph type="dt" sz="half" idx="10"/>
          </p:nvPr>
        </p:nvSpPr>
        <p:spPr/>
        <p:txBody>
          <a:bodyPr/>
          <a:lstStyle/>
          <a:p>
            <a:fld id="{B7A2F8D6-3F52-4868-A0C2-41D40705ABAB}" type="datetimeFigureOut">
              <a:rPr lang="en-GB" smtClean="0"/>
              <a:t>14/12/2019</a:t>
            </a:fld>
            <a:endParaRPr lang="en-GB"/>
          </a:p>
        </p:txBody>
      </p:sp>
      <p:sp>
        <p:nvSpPr>
          <p:cNvPr id="6" name="Footer Placeholder 5">
            <a:extLst>
              <a:ext uri="{FF2B5EF4-FFF2-40B4-BE49-F238E27FC236}">
                <a16:creationId xmlns:a16="http://schemas.microsoft.com/office/drawing/2014/main" id="{DA27A49C-FD3A-4387-8CB8-4725270E45B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C9FF18F-BD50-4EA5-BB00-AE01DA3201F2}"/>
              </a:ext>
            </a:extLst>
          </p:cNvPr>
          <p:cNvSpPr>
            <a:spLocks noGrp="1"/>
          </p:cNvSpPr>
          <p:nvPr>
            <p:ph type="sldNum" sz="quarter" idx="12"/>
          </p:nvPr>
        </p:nvSpPr>
        <p:spPr/>
        <p:txBody>
          <a:bodyPr/>
          <a:lstStyle/>
          <a:p>
            <a:fld id="{6470C505-37C4-4AF4-B183-A14DB56AB33C}" type="slidenum">
              <a:rPr lang="en-GB" smtClean="0"/>
              <a:t>‹#›</a:t>
            </a:fld>
            <a:endParaRPr lang="en-GB"/>
          </a:p>
        </p:txBody>
      </p:sp>
    </p:spTree>
    <p:extLst>
      <p:ext uri="{BB962C8B-B14F-4D97-AF65-F5344CB8AC3E}">
        <p14:creationId xmlns:p14="http://schemas.microsoft.com/office/powerpoint/2010/main" val="33399565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amp; body with bullets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962025"/>
            <a:ext cx="11336337" cy="307777"/>
          </a:xfrm>
        </p:spPr>
        <p:txBody>
          <a:bodyPr/>
          <a:lstStyle>
            <a:lvl1pPr>
              <a:defRPr sz="2000" b="0">
                <a:solidFill>
                  <a:schemeClr val="tx2"/>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061664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7897F37A-7EA1-4CFC-9E0B-8E83614C55B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406176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14777"/>
          </a:xfrm>
        </p:spPr>
        <p:txBody>
          <a:bodyPr wrap="square" lIns="0" tIns="0" rIns="0" bIns="0">
            <a:spAutoFit/>
          </a:bodyPr>
          <a:lstStyle>
            <a:lvl1pPr marL="0" indent="0">
              <a:lnSpc>
                <a:spcPct val="100000"/>
              </a:lnSpc>
              <a:spcBef>
                <a:spcPts val="0"/>
              </a:spcBef>
              <a:spcAft>
                <a:spcPts val="1371"/>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1107601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67" lvl="1" indent="-280067">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3645459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02491"/>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9800221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7825108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28pt</a:t>
            </a:r>
          </a:p>
          <a:p>
            <a:pPr lvl="0"/>
            <a:r>
              <a:rPr lang="pt-BR"/>
              <a:t>Subhead Segoe UI 28pt</a:t>
            </a:r>
          </a:p>
          <a:p>
            <a:pPr lvl="0"/>
            <a:r>
              <a:rPr lang="pt-BR"/>
              <a:t>Subhead Segoe UI 28pt</a:t>
            </a:r>
          </a:p>
        </p:txBody>
      </p:sp>
      <p:grpSp>
        <p:nvGrpSpPr>
          <p:cNvPr id="7" name="Group 6">
            <a:extLst>
              <a:ext uri="{FF2B5EF4-FFF2-40B4-BE49-F238E27FC236}">
                <a16:creationId xmlns:a16="http://schemas.microsoft.com/office/drawing/2014/main" id="{50554184-0121-4D93-A92D-8254F04359E5}"/>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5D0B40D0-B633-4D61-B3DE-ECCE7632298F}"/>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A50068B5-65EC-465E-BF0B-07A2D86F6A1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91466463"/>
      </p:ext>
    </p:extLst>
  </p:cSld>
  <p:clrMapOvr>
    <a:masterClrMapping/>
  </p:clrMapOvr>
  <p:transition>
    <p:fade/>
  </p:transition>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2"/>
            <a:ext cx="3630521" cy="1145506"/>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4" y="3986232"/>
            <a:ext cx="3630521" cy="1145506"/>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4"/>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5634854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8877752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9" y="6431005"/>
            <a:ext cx="11326085" cy="94962"/>
            <a:chOff x="445128" y="6559056"/>
            <a:chExt cx="11553197" cy="96853"/>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38743551"/>
      </p:ext>
    </p:extLst>
  </p:cSld>
  <p:clrMapOvr>
    <a:masterClrMapping/>
  </p:clrMapOvr>
  <p:transition>
    <p:fade/>
  </p:transition>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BBAC9-4803-4153-B48D-FD81C3AD341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27F095A-9FF1-4450-B797-4099445DE7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5B696E-4888-4D97-9C10-68955ADC5B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2BF11D4-8865-46D4-A25B-CCFE0E638C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62DAC6-C363-4B2E-938D-6947041883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DAD048F-35BE-45CF-B4D3-E66E8C1D9195}"/>
              </a:ext>
            </a:extLst>
          </p:cNvPr>
          <p:cNvSpPr>
            <a:spLocks noGrp="1"/>
          </p:cNvSpPr>
          <p:nvPr>
            <p:ph type="dt" sz="half" idx="10"/>
          </p:nvPr>
        </p:nvSpPr>
        <p:spPr/>
        <p:txBody>
          <a:bodyPr/>
          <a:lstStyle/>
          <a:p>
            <a:fld id="{B7A2F8D6-3F52-4868-A0C2-41D40705ABAB}" type="datetimeFigureOut">
              <a:rPr lang="en-GB" smtClean="0"/>
              <a:t>14/12/2019</a:t>
            </a:fld>
            <a:endParaRPr lang="en-GB"/>
          </a:p>
        </p:txBody>
      </p:sp>
      <p:sp>
        <p:nvSpPr>
          <p:cNvPr id="8" name="Footer Placeholder 7">
            <a:extLst>
              <a:ext uri="{FF2B5EF4-FFF2-40B4-BE49-F238E27FC236}">
                <a16:creationId xmlns:a16="http://schemas.microsoft.com/office/drawing/2014/main" id="{18B9AABA-6297-4171-BCD8-3E893D1E64B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9D25069-7930-4861-9C67-0D1C1F7610E5}"/>
              </a:ext>
            </a:extLst>
          </p:cNvPr>
          <p:cNvSpPr>
            <a:spLocks noGrp="1"/>
          </p:cNvSpPr>
          <p:nvPr>
            <p:ph type="sldNum" sz="quarter" idx="12"/>
          </p:nvPr>
        </p:nvSpPr>
        <p:spPr/>
        <p:txBody>
          <a:bodyPr/>
          <a:lstStyle/>
          <a:p>
            <a:fld id="{6470C505-37C4-4AF4-B183-A14DB56AB33C}" type="slidenum">
              <a:rPr lang="en-GB" smtClean="0"/>
              <a:t>‹#›</a:t>
            </a:fld>
            <a:endParaRPr lang="en-GB"/>
          </a:p>
        </p:txBody>
      </p:sp>
    </p:spTree>
    <p:extLst>
      <p:ext uri="{BB962C8B-B14F-4D97-AF65-F5344CB8AC3E}">
        <p14:creationId xmlns:p14="http://schemas.microsoft.com/office/powerpoint/2010/main" val="240406748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1179839"/>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5"/>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4600740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3347183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light gray">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550696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915186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9500462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79" y="6431005"/>
            <a:ext cx="11326085" cy="94962"/>
            <a:chOff x="445128" y="6559056"/>
            <a:chExt cx="11553197" cy="96853"/>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15982663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9" y="6431005"/>
            <a:ext cx="11326085" cy="94962"/>
            <a:chOff x="445128" y="6559056"/>
            <a:chExt cx="11553197" cy="96853"/>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089441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blue">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34552601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 dark gray">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33439354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AA512-CC0D-46DD-888B-2028CC7382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8C44BE-5DA1-46F0-BF0B-A7B64D9E836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A80F88-A670-46FC-9DDB-8423E5F939CC}"/>
              </a:ext>
            </a:extLst>
          </p:cNvPr>
          <p:cNvSpPr>
            <a:spLocks noGrp="1"/>
          </p:cNvSpPr>
          <p:nvPr>
            <p:ph type="dt" sz="half" idx="10"/>
          </p:nvPr>
        </p:nvSpPr>
        <p:spPr/>
        <p:txBody>
          <a:bodyPr/>
          <a:lstStyle/>
          <a:p>
            <a:fld id="{9C1ADB0A-731F-4CCD-A03C-3F7BE99405DC}" type="datetimeFigureOut">
              <a:rPr lang="en-US" smtClean="0"/>
              <a:t>12/14/2019</a:t>
            </a:fld>
            <a:endParaRPr lang="en-US"/>
          </a:p>
        </p:txBody>
      </p:sp>
      <p:sp>
        <p:nvSpPr>
          <p:cNvPr id="5" name="Footer Placeholder 4">
            <a:extLst>
              <a:ext uri="{FF2B5EF4-FFF2-40B4-BE49-F238E27FC236}">
                <a16:creationId xmlns:a16="http://schemas.microsoft.com/office/drawing/2014/main" id="{767A0BEF-BB19-46E9-B426-6C2668DE12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3B23AA-8AB5-40E8-A131-16AB966B3A5C}"/>
              </a:ext>
            </a:extLst>
          </p:cNvPr>
          <p:cNvSpPr>
            <a:spLocks noGrp="1"/>
          </p:cNvSpPr>
          <p:nvPr>
            <p:ph type="sldNum" sz="quarter" idx="12"/>
          </p:nvPr>
        </p:nvSpPr>
        <p:spPr/>
        <p:txBody>
          <a:bodyPr/>
          <a:lstStyle/>
          <a:p>
            <a:fld id="{54F8A982-A3AD-4AC4-BA48-B0DE958DBBD1}" type="slidenum">
              <a:rPr lang="en-US" smtClean="0"/>
              <a:t>‹#›</a:t>
            </a:fld>
            <a:endParaRPr lang="en-US"/>
          </a:p>
        </p:txBody>
      </p:sp>
    </p:spTree>
    <p:extLst>
      <p:ext uri="{BB962C8B-B14F-4D97-AF65-F5344CB8AC3E}">
        <p14:creationId xmlns:p14="http://schemas.microsoft.com/office/powerpoint/2010/main" val="316277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4F7BF-A618-4C6B-91A5-90ECFC91340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EAC0081-EBC5-4A85-931C-9824120248F3}"/>
              </a:ext>
            </a:extLst>
          </p:cNvPr>
          <p:cNvSpPr>
            <a:spLocks noGrp="1"/>
          </p:cNvSpPr>
          <p:nvPr>
            <p:ph type="dt" sz="half" idx="10"/>
          </p:nvPr>
        </p:nvSpPr>
        <p:spPr/>
        <p:txBody>
          <a:bodyPr/>
          <a:lstStyle/>
          <a:p>
            <a:fld id="{B7A2F8D6-3F52-4868-A0C2-41D40705ABAB}" type="datetimeFigureOut">
              <a:rPr lang="en-GB" smtClean="0"/>
              <a:t>14/12/2019</a:t>
            </a:fld>
            <a:endParaRPr lang="en-GB"/>
          </a:p>
        </p:txBody>
      </p:sp>
      <p:sp>
        <p:nvSpPr>
          <p:cNvPr id="4" name="Footer Placeholder 3">
            <a:extLst>
              <a:ext uri="{FF2B5EF4-FFF2-40B4-BE49-F238E27FC236}">
                <a16:creationId xmlns:a16="http://schemas.microsoft.com/office/drawing/2014/main" id="{D14F2B06-09A7-436E-88E8-D6642D8D25B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AB1F8FF-F033-4518-A988-794E16A92A00}"/>
              </a:ext>
            </a:extLst>
          </p:cNvPr>
          <p:cNvSpPr>
            <a:spLocks noGrp="1"/>
          </p:cNvSpPr>
          <p:nvPr>
            <p:ph type="sldNum" sz="quarter" idx="12"/>
          </p:nvPr>
        </p:nvSpPr>
        <p:spPr/>
        <p:txBody>
          <a:bodyPr/>
          <a:lstStyle/>
          <a:p>
            <a:fld id="{6470C505-37C4-4AF4-B183-A14DB56AB33C}" type="slidenum">
              <a:rPr lang="en-GB" smtClean="0"/>
              <a:t>‹#›</a:t>
            </a:fld>
            <a:endParaRPr lang="en-GB"/>
          </a:p>
        </p:txBody>
      </p:sp>
    </p:spTree>
    <p:extLst>
      <p:ext uri="{BB962C8B-B14F-4D97-AF65-F5344CB8AC3E}">
        <p14:creationId xmlns:p14="http://schemas.microsoft.com/office/powerpoint/2010/main" val="213114755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Black Notes slide Layout">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031912"/>
          </a:xfrm>
        </p:spPr>
        <p:txBody>
          <a:bodyPr/>
          <a:lstStyle>
            <a:lvl1pPr marL="0" indent="0">
              <a:buNone/>
              <a:defRPr/>
            </a:lvl1pPr>
            <a:lvl2pPr marL="457025" indent="0">
              <a:buNone/>
              <a:defRPr/>
            </a:lvl2pPr>
            <a:lvl3pPr marL="914049" indent="0">
              <a:buNone/>
              <a:defRPr/>
            </a:lvl3pPr>
            <a:lvl4pPr marL="1371074" indent="0">
              <a:buNone/>
              <a:defRPr/>
            </a:lvl4pPr>
            <a:lvl5pPr marL="18280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18584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Slide 1">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8086748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0287193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Section title 2">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539856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225866"/>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825614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59724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4_Company History 1">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584200" y="2405063"/>
            <a:ext cx="5209836" cy="430887"/>
          </a:xfrm>
        </p:spPr>
        <p:txBody>
          <a:bodyPr anchor="b"/>
          <a:lstStyle>
            <a:lvl1pPr algn="l">
              <a:defRPr sz="2800">
                <a:solidFill>
                  <a:schemeClr val="tx1"/>
                </a:solidFill>
              </a:defRPr>
            </a:lvl1pPr>
          </a:lstStyle>
          <a:p>
            <a:r>
              <a:rPr lang="en-US"/>
              <a:t>Click to edit Master title style</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584200" y="2941997"/>
            <a:ext cx="5215659" cy="600164"/>
          </a:xfrm>
        </p:spPr>
        <p:txBody>
          <a:bodyPr/>
          <a:lstStyle>
            <a:lvl1pPr marL="0" indent="0">
              <a:spcBef>
                <a:spcPts val="600"/>
              </a:spcBef>
              <a:spcAft>
                <a:spcPts val="600"/>
              </a:spcAft>
              <a:buFont typeface="Arial" panose="020B0604020202020204" pitchFamily="34" charset="0"/>
              <a:buNone/>
              <a:defRPr sz="1400">
                <a:solidFill>
                  <a:schemeClr val="tx2"/>
                </a:solidFill>
              </a:defRPr>
            </a:lvl1pPr>
            <a:lvl2pPr marL="0" indent="0">
              <a:spcBef>
                <a:spcPts val="0"/>
              </a:spcBef>
              <a:buFont typeface="Arial" panose="020B0604020202020204" pitchFamily="34" charset="0"/>
              <a:buNone/>
              <a:defRPr sz="20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
        <p:nvSpPr>
          <p:cNvPr id="8" name="Text Placeholder 13">
            <a:extLst>
              <a:ext uri="{FF2B5EF4-FFF2-40B4-BE49-F238E27FC236}">
                <a16:creationId xmlns:a16="http://schemas.microsoft.com/office/drawing/2014/main" id="{6792E897-0025-40CA-8870-AC58895FDA0E}"/>
              </a:ext>
            </a:extLst>
          </p:cNvPr>
          <p:cNvSpPr>
            <a:spLocks noGrp="1"/>
          </p:cNvSpPr>
          <p:nvPr>
            <p:ph type="body" sz="quarter" idx="11"/>
          </p:nvPr>
        </p:nvSpPr>
        <p:spPr>
          <a:xfrm>
            <a:off x="0" y="573620"/>
            <a:ext cx="6264322" cy="1080252"/>
          </a:xfrm>
          <a:solidFill>
            <a:schemeClr val="tx2"/>
          </a:solidFill>
        </p:spPr>
        <p:txBody>
          <a:bodyPr wrap="none" lIns="45720" tIns="45720" rIns="45720" bIns="45720" anchor="ctr">
            <a:noAutofit/>
          </a:bodyPr>
          <a:lstStyle>
            <a:lvl1pPr marL="511175" indent="0">
              <a:spcBef>
                <a:spcPts val="0"/>
              </a:spcBef>
              <a:spcAft>
                <a:spcPts val="0"/>
              </a:spcAft>
              <a:buFont typeface="Arial" panose="020B0604020202020204" pitchFamily="34" charset="0"/>
              <a:buNone/>
              <a:defRPr sz="28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
        <p:nvSpPr>
          <p:cNvPr id="2" name="Rectangle 1">
            <a:extLst>
              <a:ext uri="{FF2B5EF4-FFF2-40B4-BE49-F238E27FC236}">
                <a16:creationId xmlns:a16="http://schemas.microsoft.com/office/drawing/2014/main" id="{F88134B9-5097-4FAD-8319-91ED71F0E18C}"/>
              </a:ext>
            </a:extLst>
          </p:cNvPr>
          <p:cNvSpPr/>
          <p:nvPr/>
        </p:nvSpPr>
        <p:spPr bwMode="auto">
          <a:xfrm>
            <a:off x="6392143" y="208231"/>
            <a:ext cx="5617649" cy="6427960"/>
          </a:xfrm>
          <a:prstGeom prst="rect">
            <a:avLst/>
          </a:prstGeom>
          <a:solidFill>
            <a:schemeClr val="bg1">
              <a:lumMod val="95000"/>
            </a:scheme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R="0" lvl="0" indent="0" algn="ctr" defTabSz="932472"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Tree>
    <p:extLst>
      <p:ext uri="{BB962C8B-B14F-4D97-AF65-F5344CB8AC3E}">
        <p14:creationId xmlns:p14="http://schemas.microsoft.com/office/powerpoint/2010/main" val="1431009184"/>
      </p:ext>
    </p:extLst>
  </p:cSld>
  <p:clrMapOvr>
    <a:masterClrMapping/>
  </p:clrMapOvr>
  <p:hf sldNum="0" hdr="0" ftr="0" dt="0"/>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4809836"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D34A7BD4-0E6F-4CA6-93BA-6BC4845AC139}"/>
              </a:ext>
            </a:extLst>
          </p:cNvPr>
          <p:cNvSpPr>
            <a:spLocks noGrp="1"/>
          </p:cNvSpPr>
          <p:nvPr>
            <p:ph type="title"/>
          </p:nvPr>
        </p:nvSpPr>
        <p:spPr>
          <a:xfrm>
            <a:off x="584200" y="457200"/>
            <a:ext cx="4809836" cy="492443"/>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090714340"/>
      </p:ext>
    </p:extLst>
  </p:cSld>
  <p:clrMapOvr>
    <a:masterClrMapping/>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Closing medium teal">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4174177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567397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E0555E-8CF3-4159-AB0C-21318F61A66F}"/>
              </a:ext>
            </a:extLst>
          </p:cNvPr>
          <p:cNvSpPr>
            <a:spLocks noGrp="1"/>
          </p:cNvSpPr>
          <p:nvPr>
            <p:ph type="dt" sz="half" idx="10"/>
          </p:nvPr>
        </p:nvSpPr>
        <p:spPr/>
        <p:txBody>
          <a:bodyPr/>
          <a:lstStyle/>
          <a:p>
            <a:fld id="{B7A2F8D6-3F52-4868-A0C2-41D40705ABAB}" type="datetimeFigureOut">
              <a:rPr lang="en-GB" smtClean="0"/>
              <a:t>14/12/2019</a:t>
            </a:fld>
            <a:endParaRPr lang="en-GB"/>
          </a:p>
        </p:txBody>
      </p:sp>
      <p:sp>
        <p:nvSpPr>
          <p:cNvPr id="3" name="Footer Placeholder 2">
            <a:extLst>
              <a:ext uri="{FF2B5EF4-FFF2-40B4-BE49-F238E27FC236}">
                <a16:creationId xmlns:a16="http://schemas.microsoft.com/office/drawing/2014/main" id="{DBDB9C67-A282-4D11-BE72-21E1691D037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5C72BA-AF99-4A57-9953-67829F886AD9}"/>
              </a:ext>
            </a:extLst>
          </p:cNvPr>
          <p:cNvSpPr>
            <a:spLocks noGrp="1"/>
          </p:cNvSpPr>
          <p:nvPr>
            <p:ph type="sldNum" sz="quarter" idx="12"/>
          </p:nvPr>
        </p:nvSpPr>
        <p:spPr/>
        <p:txBody>
          <a:bodyPr/>
          <a:lstStyle/>
          <a:p>
            <a:fld id="{6470C505-37C4-4AF4-B183-A14DB56AB33C}" type="slidenum">
              <a:rPr lang="en-GB" smtClean="0"/>
              <a:t>‹#›</a:t>
            </a:fld>
            <a:endParaRPr lang="en-GB"/>
          </a:p>
        </p:txBody>
      </p:sp>
    </p:spTree>
    <p:extLst>
      <p:ext uri="{BB962C8B-B14F-4D97-AF65-F5344CB8AC3E}">
        <p14:creationId xmlns:p14="http://schemas.microsoft.com/office/powerpoint/2010/main" val="415387464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FF19F-FC66-4A4D-A2F0-899BAA52E9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D234D2C-F89B-427E-ABF2-807E2346A9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CA9312C-1BE6-4ADE-B953-F72B31A59E90}"/>
              </a:ext>
            </a:extLst>
          </p:cNvPr>
          <p:cNvSpPr>
            <a:spLocks noGrp="1"/>
          </p:cNvSpPr>
          <p:nvPr>
            <p:ph type="dt" sz="half" idx="10"/>
          </p:nvPr>
        </p:nvSpPr>
        <p:spPr/>
        <p:txBody>
          <a:bodyPr/>
          <a:lstStyle/>
          <a:p>
            <a:fld id="{D69FD2FD-0BEC-4A78-AF84-575259E7A1F4}" type="datetimeFigureOut">
              <a:rPr lang="en-GB" smtClean="0"/>
              <a:t>14/12/2019</a:t>
            </a:fld>
            <a:endParaRPr lang="en-GB"/>
          </a:p>
        </p:txBody>
      </p:sp>
      <p:sp>
        <p:nvSpPr>
          <p:cNvPr id="5" name="Footer Placeholder 4">
            <a:extLst>
              <a:ext uri="{FF2B5EF4-FFF2-40B4-BE49-F238E27FC236}">
                <a16:creationId xmlns:a16="http://schemas.microsoft.com/office/drawing/2014/main" id="{983507E3-355E-45DC-A89A-046FE929E5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D3D65A7-F9F5-44BE-8E0C-400C51040F03}"/>
              </a:ext>
            </a:extLst>
          </p:cNvPr>
          <p:cNvSpPr>
            <a:spLocks noGrp="1"/>
          </p:cNvSpPr>
          <p:nvPr>
            <p:ph type="sldNum" sz="quarter" idx="12"/>
          </p:nvPr>
        </p:nvSpPr>
        <p:spPr/>
        <p:txBody>
          <a:bodyPr/>
          <a:lstStyle/>
          <a:p>
            <a:fld id="{B081CD3C-E61E-4F8A-839F-B05452E9F6CA}" type="slidenum">
              <a:rPr lang="en-GB" smtClean="0"/>
              <a:t>‹#›</a:t>
            </a:fld>
            <a:endParaRPr lang="en-GB"/>
          </a:p>
        </p:txBody>
      </p:sp>
    </p:spTree>
    <p:extLst>
      <p:ext uri="{BB962C8B-B14F-4D97-AF65-F5344CB8AC3E}">
        <p14:creationId xmlns:p14="http://schemas.microsoft.com/office/powerpoint/2010/main" val="237203486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22004960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61525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8033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48769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27548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7348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034107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7981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815220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DAE72-3ACA-497E-B12D-E78E3FBF10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E98702A-6B62-4BAA-98DD-ADD65E6E01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9B2437D-FA02-4CC2-A839-89DFD1FD28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59CA45-5FE9-4ACD-8E9C-AA2D5E742976}"/>
              </a:ext>
            </a:extLst>
          </p:cNvPr>
          <p:cNvSpPr>
            <a:spLocks noGrp="1"/>
          </p:cNvSpPr>
          <p:nvPr>
            <p:ph type="dt" sz="half" idx="10"/>
          </p:nvPr>
        </p:nvSpPr>
        <p:spPr/>
        <p:txBody>
          <a:bodyPr/>
          <a:lstStyle/>
          <a:p>
            <a:fld id="{B7A2F8D6-3F52-4868-A0C2-41D40705ABAB}" type="datetimeFigureOut">
              <a:rPr lang="en-GB" smtClean="0"/>
              <a:t>14/12/2019</a:t>
            </a:fld>
            <a:endParaRPr lang="en-GB"/>
          </a:p>
        </p:txBody>
      </p:sp>
      <p:sp>
        <p:nvSpPr>
          <p:cNvPr id="6" name="Footer Placeholder 5">
            <a:extLst>
              <a:ext uri="{FF2B5EF4-FFF2-40B4-BE49-F238E27FC236}">
                <a16:creationId xmlns:a16="http://schemas.microsoft.com/office/drawing/2014/main" id="{CBB7A499-4FFA-47E1-AC7B-E0D2238672F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3E8BAB5-7059-4972-8D9E-AC0D086F13AB}"/>
              </a:ext>
            </a:extLst>
          </p:cNvPr>
          <p:cNvSpPr>
            <a:spLocks noGrp="1"/>
          </p:cNvSpPr>
          <p:nvPr>
            <p:ph type="sldNum" sz="quarter" idx="12"/>
          </p:nvPr>
        </p:nvSpPr>
        <p:spPr/>
        <p:txBody>
          <a:bodyPr/>
          <a:lstStyle/>
          <a:p>
            <a:fld id="{6470C505-37C4-4AF4-B183-A14DB56AB33C}" type="slidenum">
              <a:rPr lang="en-GB" smtClean="0"/>
              <a:t>‹#›</a:t>
            </a:fld>
            <a:endParaRPr lang="en-GB"/>
          </a:p>
        </p:txBody>
      </p:sp>
    </p:spTree>
    <p:extLst>
      <p:ext uri="{BB962C8B-B14F-4D97-AF65-F5344CB8AC3E}">
        <p14:creationId xmlns:p14="http://schemas.microsoft.com/office/powerpoint/2010/main" val="57901658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5952950"/>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644481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063330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619913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677841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285910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42675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310728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5539265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itle_White">
    <p:spTree>
      <p:nvGrpSpPr>
        <p:cNvPr id="1" name=""/>
        <p:cNvGrpSpPr/>
        <p:nvPr/>
      </p:nvGrpSpPr>
      <p:grpSpPr>
        <a:xfrm>
          <a:off x="0" y="0"/>
          <a:ext cx="0" cy="0"/>
          <a:chOff x="0" y="0"/>
          <a:chExt cx="0" cy="0"/>
        </a:xfrm>
      </p:grpSpPr>
      <p:sp>
        <p:nvSpPr>
          <p:cNvPr id="6" name="Date Placeholder 4"/>
          <p:cNvSpPr>
            <a:spLocks noGrp="1"/>
          </p:cNvSpPr>
          <p:nvPr>
            <p:ph type="dt" sz="half" idx="12"/>
          </p:nvPr>
        </p:nvSpPr>
        <p:spPr>
          <a:xfrm>
            <a:off x="768096" y="4251271"/>
            <a:ext cx="10655808" cy="486383"/>
          </a:xfrm>
          <a:prstGeom prst="rect">
            <a:avLst/>
          </a:prstGeom>
        </p:spPr>
        <p:txBody>
          <a:bodyPr lIns="0" tIns="0" rIns="0" bIns="0" anchor="t" anchorCtr="0"/>
          <a:lstStyle>
            <a:lvl1pPr>
              <a:defRPr sz="2131">
                <a:solidFill>
                  <a:schemeClr val="tx1"/>
                </a:solidFill>
                <a:latin typeface="Arial"/>
                <a:cs typeface="Arial"/>
              </a:defRPr>
            </a:lvl1pPr>
          </a:lstStyle>
          <a:p>
            <a:fld id="{2422E8B4-9D43-C540-B39F-D906FFDDCD2B}" type="datetime4">
              <a:rPr lang="en-US" smtClean="0"/>
              <a:pPr/>
              <a:t>December 14, 2019</a:t>
            </a:fld>
            <a:endParaRPr lang="en-US" dirty="0"/>
          </a:p>
        </p:txBody>
      </p:sp>
      <p:sp>
        <p:nvSpPr>
          <p:cNvPr id="7" name="Title 17"/>
          <p:cNvSpPr>
            <a:spLocks noGrp="1"/>
          </p:cNvSpPr>
          <p:nvPr>
            <p:ph type="title" hasCustomPrompt="1"/>
          </p:nvPr>
        </p:nvSpPr>
        <p:spPr>
          <a:xfrm>
            <a:off x="768096" y="2138001"/>
            <a:ext cx="10655808" cy="1141943"/>
          </a:xfrm>
          <a:prstGeom prst="rect">
            <a:avLst/>
          </a:prstGeom>
        </p:spPr>
        <p:txBody>
          <a:bodyPr vert="horz" lIns="0" tIns="45720" rIns="0" bIns="45720" anchor="b"/>
          <a:lstStyle>
            <a:lvl1pPr marL="0" marR="0" indent="0" algn="l" defTabSz="543928" rtl="0" eaLnBrk="1" fontAlgn="auto" latinLnBrk="0" hangingPunct="1">
              <a:lnSpc>
                <a:spcPct val="100000"/>
              </a:lnSpc>
              <a:spcBef>
                <a:spcPct val="0"/>
              </a:spcBef>
              <a:spcAft>
                <a:spcPts val="0"/>
              </a:spcAft>
              <a:buClrTx/>
              <a:buSzTx/>
              <a:buFontTx/>
              <a:buNone/>
              <a:tabLst/>
              <a:defRPr kumimoji="0" lang="en-US" sz="3730" b="1" i="0" u="none" strike="noStrike" kern="1200" cap="none" spc="0" normalizeH="0" baseline="0" noProof="0" smtClean="0">
                <a:ln>
                  <a:noFill/>
                </a:ln>
                <a:solidFill>
                  <a:schemeClr val="tx2"/>
                </a:solidFill>
                <a:effectLst/>
                <a:uLnTx/>
                <a:uFillTx/>
                <a:latin typeface="Arial"/>
                <a:cs typeface="Arial"/>
              </a:defRPr>
            </a:lvl1pPr>
          </a:lstStyle>
          <a:p>
            <a:r>
              <a:rPr lang="en-US" dirty="0"/>
              <a:t>Presentation Title</a:t>
            </a:r>
          </a:p>
        </p:txBody>
      </p:sp>
      <p:sp>
        <p:nvSpPr>
          <p:cNvPr id="8" name="Text Placeholder 10"/>
          <p:cNvSpPr>
            <a:spLocks noGrp="1"/>
          </p:cNvSpPr>
          <p:nvPr>
            <p:ph type="body" sz="quarter" idx="13" hasCustomPrompt="1"/>
          </p:nvPr>
        </p:nvSpPr>
        <p:spPr>
          <a:xfrm>
            <a:off x="768352" y="3279295"/>
            <a:ext cx="10655553" cy="971975"/>
          </a:xfrm>
          <a:prstGeom prst="rect">
            <a:avLst/>
          </a:prstGeom>
        </p:spPr>
        <p:txBody>
          <a:bodyPr lIns="0" tIns="45720" rIns="0" bIns="45720"/>
          <a:lstStyle>
            <a:lvl1pPr marL="407948" marR="0" indent="-407948" algn="l" defTabSz="543928" rtl="0" eaLnBrk="1" fontAlgn="auto" latinLnBrk="0" hangingPunct="1">
              <a:lnSpc>
                <a:spcPct val="100000"/>
              </a:lnSpc>
              <a:spcBef>
                <a:spcPct val="20000"/>
              </a:spcBef>
              <a:spcAft>
                <a:spcPts val="0"/>
              </a:spcAft>
              <a:buClrTx/>
              <a:buSzTx/>
              <a:buFontTx/>
              <a:buNone/>
              <a:tabLst/>
              <a:defRPr sz="2398">
                <a:solidFill>
                  <a:schemeClr val="bg2"/>
                </a:solidFill>
              </a:defRPr>
            </a:lvl1pPr>
            <a:lvl2pPr marL="543928" indent="0">
              <a:buFontTx/>
              <a:buNone/>
              <a:defRPr/>
            </a:lvl2pPr>
            <a:lvl3pPr marL="1087859" indent="0">
              <a:buFontTx/>
              <a:buNone/>
              <a:defRPr/>
            </a:lvl3pPr>
            <a:lvl4pPr marL="1631788" indent="0">
              <a:buFontTx/>
              <a:buNone/>
              <a:defRPr/>
            </a:lvl4pPr>
            <a:lvl5pPr marL="2175716" indent="0">
              <a:buFontTx/>
              <a:buNone/>
              <a:defRPr/>
            </a:lvl5pPr>
          </a:lstStyle>
          <a:p>
            <a:pPr marL="0" marR="0" lvl="0" indent="0" algn="l" defTabSz="543928" rtl="0" eaLnBrk="1" fontAlgn="auto" latinLnBrk="0" hangingPunct="1">
              <a:lnSpc>
                <a:spcPct val="100000"/>
              </a:lnSpc>
              <a:spcBef>
                <a:spcPct val="20000"/>
              </a:spcBef>
              <a:spcAft>
                <a:spcPts val="0"/>
              </a:spcAft>
              <a:buClrTx/>
              <a:buSzTx/>
              <a:buFontTx/>
              <a:buNone/>
              <a:tabLst/>
              <a:defRPr/>
            </a:pPr>
            <a:r>
              <a:rPr lang="en-US" dirty="0"/>
              <a:t>Sub Title</a:t>
            </a:r>
          </a:p>
        </p:txBody>
      </p:sp>
      <p:pic>
        <p:nvPicPr>
          <p:cNvPr id="2" name="Picture 1"/>
          <p:cNvPicPr>
            <a:picLocks noChangeAspect="1"/>
          </p:cNvPicPr>
          <p:nvPr userDrawn="1"/>
        </p:nvPicPr>
        <p:blipFill>
          <a:blip r:embed="rId2"/>
          <a:stretch>
            <a:fillRect/>
          </a:stretch>
        </p:blipFill>
        <p:spPr>
          <a:xfrm>
            <a:off x="7315199" y="5467824"/>
            <a:ext cx="4108704" cy="655645"/>
          </a:xfrm>
          <a:prstGeom prst="rect">
            <a:avLst/>
          </a:prstGeom>
        </p:spPr>
      </p:pic>
    </p:spTree>
    <p:extLst>
      <p:ext uri="{BB962C8B-B14F-4D97-AF65-F5344CB8AC3E}">
        <p14:creationId xmlns:p14="http://schemas.microsoft.com/office/powerpoint/2010/main" val="2366852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image" Target="../media/image1.emf"/><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9" Type="http://schemas.openxmlformats.org/officeDocument/2006/relationships/slideLayout" Target="../slideLayouts/slideLayout77.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42" Type="http://schemas.openxmlformats.org/officeDocument/2006/relationships/slideLayout" Target="../slideLayouts/slideLayout80.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slideLayout" Target="../slideLayouts/slideLayout75.xml"/><Relationship Id="rId40" Type="http://schemas.openxmlformats.org/officeDocument/2006/relationships/slideLayout" Target="../slideLayouts/slideLayout78.xml"/><Relationship Id="rId45" Type="http://schemas.openxmlformats.org/officeDocument/2006/relationships/image" Target="../media/image12.emf"/><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slideLayout" Target="../slideLayouts/slideLayout74.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4" Type="http://schemas.openxmlformats.org/officeDocument/2006/relationships/image" Target="../media/image11.png"/><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slideLayout" Target="../slideLayouts/slideLayout73.xml"/><Relationship Id="rId43" Type="http://schemas.openxmlformats.org/officeDocument/2006/relationships/theme" Target="../theme/theme3.xml"/><Relationship Id="rId8" Type="http://schemas.openxmlformats.org/officeDocument/2006/relationships/slideLayout" Target="../slideLayouts/slideLayout46.xml"/><Relationship Id="rId3" Type="http://schemas.openxmlformats.org/officeDocument/2006/relationships/slideLayout" Target="../slideLayouts/slideLayout41.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38" Type="http://schemas.openxmlformats.org/officeDocument/2006/relationships/slideLayout" Target="../slideLayouts/slideLayout76.xml"/><Relationship Id="rId20" Type="http://schemas.openxmlformats.org/officeDocument/2006/relationships/slideLayout" Target="../slideLayouts/slideLayout58.xml"/><Relationship Id="rId41"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theme" Target="../theme/theme4.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theme" Target="../theme/theme5.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theme" Target="../theme/theme6.xml"/><Relationship Id="rId3" Type="http://schemas.openxmlformats.org/officeDocument/2006/relationships/slideLayout" Target="../slideLayouts/slideLayout120.xml"/><Relationship Id="rId21" Type="http://schemas.openxmlformats.org/officeDocument/2006/relationships/slideLayout" Target="../slideLayouts/slideLayout138.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220C6C-5EF9-439C-A078-2EAF4D42A4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8A96C7C-E80C-4E0B-B88D-DA479EC815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4A8EEA0-7A20-4057-A374-200E3F6997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A2F8D6-3F52-4868-A0C2-41D40705ABAB}" type="datetimeFigureOut">
              <a:rPr lang="en-GB" smtClean="0"/>
              <a:t>14/12/2019</a:t>
            </a:fld>
            <a:endParaRPr lang="en-GB"/>
          </a:p>
        </p:txBody>
      </p:sp>
      <p:sp>
        <p:nvSpPr>
          <p:cNvPr id="5" name="Footer Placeholder 4">
            <a:extLst>
              <a:ext uri="{FF2B5EF4-FFF2-40B4-BE49-F238E27FC236}">
                <a16:creationId xmlns:a16="http://schemas.microsoft.com/office/drawing/2014/main" id="{19647870-4576-4962-9A75-10E302F210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4A6F169-98E6-425E-B862-D0D9EF1A07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70C505-37C4-4AF4-B183-A14DB56AB33C}" type="slidenum">
              <a:rPr lang="en-GB" smtClean="0"/>
              <a:t>‹#›</a:t>
            </a:fld>
            <a:endParaRPr lang="en-GB"/>
          </a:p>
        </p:txBody>
      </p:sp>
    </p:spTree>
    <p:extLst>
      <p:ext uri="{BB962C8B-B14F-4D97-AF65-F5344CB8AC3E}">
        <p14:creationId xmlns:p14="http://schemas.microsoft.com/office/powerpoint/2010/main" val="2271735499"/>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101006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44"/>
          <a:stretch>
            <a:fillRect/>
          </a:stretch>
        </p:blipFill>
        <p:spPr>
          <a:xfrm rot="5400000">
            <a:off x="9044630" y="3216843"/>
            <a:ext cx="6858000" cy="424314"/>
          </a:xfrm>
          <a:prstGeom prst="rect">
            <a:avLst/>
          </a:prstGeom>
        </p:spPr>
      </p:pic>
      <p:sp>
        <p:nvSpPr>
          <p:cNvPr id="2" name="Title Placeholder 1"/>
          <p:cNvSpPr>
            <a:spLocks noGrp="1"/>
          </p:cNvSpPr>
          <p:nvPr>
            <p:ph type="title"/>
          </p:nvPr>
        </p:nvSpPr>
        <p:spPr>
          <a:xfrm>
            <a:off x="426424" y="224113"/>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5" cstate="screen">
            <a:extLst>
              <a:ext uri="{28A0092B-C50C-407E-A947-70E740481C1C}">
                <a14:useLocalDpi xmlns:a14="http://schemas.microsoft.com/office/drawing/2010/main"/>
              </a:ext>
            </a:extLst>
          </a:blip>
          <a:stretch>
            <a:fillRect/>
          </a:stretch>
        </p:blipFill>
        <p:spPr>
          <a:xfrm rot="5400000">
            <a:off x="9755483" y="3012080"/>
            <a:ext cx="6858623" cy="833218"/>
          </a:xfrm>
          <a:prstGeom prst="rect">
            <a:avLst/>
          </a:prstGeom>
        </p:spPr>
      </p:pic>
    </p:spTree>
    <p:extLst>
      <p:ext uri="{BB962C8B-B14F-4D97-AF65-F5344CB8AC3E}">
        <p14:creationId xmlns:p14="http://schemas.microsoft.com/office/powerpoint/2010/main" val="3301750608"/>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 id="2147483730" r:id="rId41"/>
    <p:sldLayoutId id="2147483796" r:id="rId42"/>
  </p:sldLayoutIdLst>
  <p:transition>
    <p:fade/>
  </p:transition>
  <p:hf sldNum="0" hdr="0" dt="0"/>
  <p:txStyles>
    <p:titleStyle>
      <a:lvl1pPr algn="l" defTabSz="914192" rtl="0" eaLnBrk="1" latinLnBrk="0" hangingPunct="1">
        <a:lnSpc>
          <a:spcPct val="90000"/>
        </a:lnSpc>
        <a:spcBef>
          <a:spcPct val="0"/>
        </a:spcBef>
        <a:buNone/>
        <a:defRPr lang="en-US" sz="3200" b="0" kern="1200" cap="none" spc="-147" baseline="0" dirty="0" smtClean="0">
          <a:ln w="3175">
            <a:noFill/>
          </a:ln>
          <a:solidFill>
            <a:schemeClr val="tx1"/>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30550071"/>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 id="2147483753" r:id="rId22"/>
    <p:sldLayoutId id="2147483754" r:id="rId23"/>
    <p:sldLayoutId id="2147483755" r:id="rId24"/>
    <p:sldLayoutId id="2147483756"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8A6EFB-B586-4ECF-BA86-0698EC59D6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41C1DBA-581F-4E36-9D36-F878AFD417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44BD065-214E-4CE9-A71F-7835DCC55B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9FD2FD-0BEC-4A78-AF84-575259E7A1F4}" type="datetimeFigureOut">
              <a:rPr lang="en-GB" smtClean="0"/>
              <a:t>14/12/2019</a:t>
            </a:fld>
            <a:endParaRPr lang="en-GB"/>
          </a:p>
        </p:txBody>
      </p:sp>
      <p:sp>
        <p:nvSpPr>
          <p:cNvPr id="5" name="Footer Placeholder 4">
            <a:extLst>
              <a:ext uri="{FF2B5EF4-FFF2-40B4-BE49-F238E27FC236}">
                <a16:creationId xmlns:a16="http://schemas.microsoft.com/office/drawing/2014/main" id="{9F9CFEBC-9C74-4C50-9188-F87370AF3E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31E8842-D551-4517-B69F-CC8B379A10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81CD3C-E61E-4F8A-839F-B05452E9F6CA}" type="slidenum">
              <a:rPr lang="en-GB" smtClean="0"/>
              <a:t>‹#›</a:t>
            </a:fld>
            <a:endParaRPr lang="en-GB"/>
          </a:p>
        </p:txBody>
      </p:sp>
    </p:spTree>
    <p:extLst>
      <p:ext uri="{BB962C8B-B14F-4D97-AF65-F5344CB8AC3E}">
        <p14:creationId xmlns:p14="http://schemas.microsoft.com/office/powerpoint/2010/main" val="3170088838"/>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30448889"/>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 id="2147483787" r:id="rId17"/>
    <p:sldLayoutId id="2147483788" r:id="rId18"/>
    <p:sldLayoutId id="2147483789" r:id="rId19"/>
    <p:sldLayoutId id="2147483790" r:id="rId20"/>
    <p:sldLayoutId id="2147483791" r:id="rId21"/>
    <p:sldLayoutId id="2147483792" r:id="rId22"/>
    <p:sldLayoutId id="2147483793" r:id="rId23"/>
    <p:sldLayoutId id="2147483794" r:id="rId24"/>
    <p:sldLayoutId id="2147483795"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106.xml"/></Relationships>
</file>

<file path=ppt/slides/_rels/slide1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06.xml"/></Relationships>
</file>

<file path=ppt/slides/_rels/slide1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107.xml"/></Relationships>
</file>

<file path=ppt/slides/_rels/slide2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06.xml"/></Relationships>
</file>

<file path=ppt/slides/_rels/slide22.xml.rels><?xml version="1.0" encoding="UTF-8" standalone="yes"?>
<Relationships xmlns="http://schemas.openxmlformats.org/package/2006/relationships"><Relationship Id="rId8" Type="http://schemas.openxmlformats.org/officeDocument/2006/relationships/hyperlink" Target="https://commons.wikimedia.org/wiki/File:LinkedIn_Logo.svg" TargetMode="External"/><Relationship Id="rId3" Type="http://schemas.openxmlformats.org/officeDocument/2006/relationships/image" Target="../media/image54.png"/><Relationship Id="rId7" Type="http://schemas.openxmlformats.org/officeDocument/2006/relationships/image" Target="../media/image56.png"/><Relationship Id="rId12" Type="http://schemas.openxmlformats.org/officeDocument/2006/relationships/hyperlink" Target="http://chrishildrew.wordpress.com/"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hyperlink" Target="http://fhlogo.blogspot.com/2011/03/facebook.html" TargetMode="External"/><Relationship Id="rId11" Type="http://schemas.openxmlformats.org/officeDocument/2006/relationships/image" Target="../media/image58.jpg"/><Relationship Id="rId5" Type="http://schemas.openxmlformats.org/officeDocument/2006/relationships/image" Target="../media/image55.png"/><Relationship Id="rId10" Type="http://schemas.openxmlformats.org/officeDocument/2006/relationships/hyperlink" Target="http://blogs.lse.ac.uk/impactofsocialsciences/" TargetMode="External"/><Relationship Id="rId4" Type="http://schemas.openxmlformats.org/officeDocument/2006/relationships/hyperlink" Target="http://blog.yorksj.ac.uk/moodle/10-days-of-twitter/" TargetMode="External"/><Relationship Id="rId9" Type="http://schemas.openxmlformats.org/officeDocument/2006/relationships/image" Target="../media/image57.jpg"/></Relationships>
</file>

<file path=ppt/slides/_rels/slide23.xml.rels><?xml version="1.0" encoding="UTF-8" standalone="yes"?>
<Relationships xmlns="http://schemas.openxmlformats.org/package/2006/relationships"><Relationship Id="rId8" Type="http://schemas.openxmlformats.org/officeDocument/2006/relationships/hyperlink" Target="https://commons.wikimedia.org/wiki/File:LinkedIn_Logo.svg" TargetMode="External"/><Relationship Id="rId3" Type="http://schemas.openxmlformats.org/officeDocument/2006/relationships/image" Target="../media/image54.png"/><Relationship Id="rId7" Type="http://schemas.openxmlformats.org/officeDocument/2006/relationships/image" Target="../media/image56.png"/><Relationship Id="rId12" Type="http://schemas.openxmlformats.org/officeDocument/2006/relationships/hyperlink" Target="http://chrishildrew.wordpress.com/"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hyperlink" Target="http://fhlogo.blogspot.com/2011/03/facebook.html" TargetMode="External"/><Relationship Id="rId11" Type="http://schemas.openxmlformats.org/officeDocument/2006/relationships/image" Target="../media/image58.jpg"/><Relationship Id="rId5" Type="http://schemas.openxmlformats.org/officeDocument/2006/relationships/image" Target="../media/image55.png"/><Relationship Id="rId10" Type="http://schemas.openxmlformats.org/officeDocument/2006/relationships/hyperlink" Target="http://blogs.lse.ac.uk/impactofsocialsciences/" TargetMode="External"/><Relationship Id="rId4" Type="http://schemas.openxmlformats.org/officeDocument/2006/relationships/hyperlink" Target="http://blog.yorksj.ac.uk/moodle/10-days-of-twitter/" TargetMode="External"/><Relationship Id="rId9" Type="http://schemas.openxmlformats.org/officeDocument/2006/relationships/image" Target="../media/image57.jpg"/></Relationships>
</file>

<file path=ppt/slides/_rels/slide24.xml.rels><?xml version="1.0" encoding="UTF-8" standalone="yes"?>
<Relationships xmlns="http://schemas.openxmlformats.org/package/2006/relationships"><Relationship Id="rId8" Type="http://schemas.openxmlformats.org/officeDocument/2006/relationships/hyperlink" Target="https://commons.wikimedia.org/wiki/File:LinkedIn_Logo.svg" TargetMode="External"/><Relationship Id="rId3" Type="http://schemas.openxmlformats.org/officeDocument/2006/relationships/image" Target="../media/image54.png"/><Relationship Id="rId7" Type="http://schemas.openxmlformats.org/officeDocument/2006/relationships/image" Target="../media/image56.png"/><Relationship Id="rId12" Type="http://schemas.openxmlformats.org/officeDocument/2006/relationships/hyperlink" Target="http://chrishildrew.wordpress.com/"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hyperlink" Target="http://fhlogo.blogspot.com/2011/03/facebook.html" TargetMode="External"/><Relationship Id="rId11" Type="http://schemas.openxmlformats.org/officeDocument/2006/relationships/image" Target="../media/image58.jpg"/><Relationship Id="rId5" Type="http://schemas.openxmlformats.org/officeDocument/2006/relationships/image" Target="../media/image55.png"/><Relationship Id="rId10" Type="http://schemas.openxmlformats.org/officeDocument/2006/relationships/hyperlink" Target="http://blogs.lse.ac.uk/impactofsocialsciences/" TargetMode="External"/><Relationship Id="rId4" Type="http://schemas.openxmlformats.org/officeDocument/2006/relationships/hyperlink" Target="http://blog.yorksj.ac.uk/moodle/10-days-of-twitter/" TargetMode="External"/><Relationship Id="rId9" Type="http://schemas.openxmlformats.org/officeDocument/2006/relationships/image" Target="../media/image57.jpg"/></Relationships>
</file>

<file path=ppt/slides/_rels/slide25.xml.rels><?xml version="1.0" encoding="UTF-8" standalone="yes"?>
<Relationships xmlns="http://schemas.openxmlformats.org/package/2006/relationships"><Relationship Id="rId8" Type="http://schemas.openxmlformats.org/officeDocument/2006/relationships/hyperlink" Target="https://commons.wikimedia.org/wiki/File:LinkedIn_Logo.svg" TargetMode="External"/><Relationship Id="rId3" Type="http://schemas.openxmlformats.org/officeDocument/2006/relationships/image" Target="../media/image54.png"/><Relationship Id="rId7" Type="http://schemas.openxmlformats.org/officeDocument/2006/relationships/image" Target="../media/image56.png"/><Relationship Id="rId12" Type="http://schemas.openxmlformats.org/officeDocument/2006/relationships/hyperlink" Target="http://chrishildrew.wordpress.com/"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hyperlink" Target="http://fhlogo.blogspot.com/2011/03/facebook.html" TargetMode="External"/><Relationship Id="rId11" Type="http://schemas.openxmlformats.org/officeDocument/2006/relationships/image" Target="../media/image58.jpg"/><Relationship Id="rId5" Type="http://schemas.openxmlformats.org/officeDocument/2006/relationships/image" Target="../media/image55.png"/><Relationship Id="rId10" Type="http://schemas.openxmlformats.org/officeDocument/2006/relationships/hyperlink" Target="http://blogs.lse.ac.uk/impactofsocialsciences/" TargetMode="External"/><Relationship Id="rId4" Type="http://schemas.openxmlformats.org/officeDocument/2006/relationships/hyperlink" Target="http://blog.yorksj.ac.uk/moodle/10-days-of-twitter/" TargetMode="External"/><Relationship Id="rId9" Type="http://schemas.openxmlformats.org/officeDocument/2006/relationships/image" Target="../media/image57.jpg"/></Relationships>
</file>

<file path=ppt/slides/_rels/slide26.xml.rels><?xml version="1.0" encoding="UTF-8" standalone="yes"?>
<Relationships xmlns="http://schemas.openxmlformats.org/package/2006/relationships"><Relationship Id="rId8" Type="http://schemas.openxmlformats.org/officeDocument/2006/relationships/hyperlink" Target="https://commons.wikimedia.org/wiki/File:LinkedIn_Logo.svg" TargetMode="External"/><Relationship Id="rId3" Type="http://schemas.openxmlformats.org/officeDocument/2006/relationships/image" Target="../media/image54.png"/><Relationship Id="rId7" Type="http://schemas.openxmlformats.org/officeDocument/2006/relationships/image" Target="../media/image56.png"/><Relationship Id="rId12" Type="http://schemas.openxmlformats.org/officeDocument/2006/relationships/hyperlink" Target="http://chrishildrew.wordpress.com/"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hyperlink" Target="http://fhlogo.blogspot.com/2011/03/facebook.html" TargetMode="External"/><Relationship Id="rId11" Type="http://schemas.openxmlformats.org/officeDocument/2006/relationships/image" Target="../media/image58.jpg"/><Relationship Id="rId5" Type="http://schemas.openxmlformats.org/officeDocument/2006/relationships/image" Target="../media/image55.png"/><Relationship Id="rId10" Type="http://schemas.openxmlformats.org/officeDocument/2006/relationships/hyperlink" Target="http://blogs.lse.ac.uk/impactofsocialsciences/" TargetMode="External"/><Relationship Id="rId4" Type="http://schemas.openxmlformats.org/officeDocument/2006/relationships/hyperlink" Target="http://blog.yorksj.ac.uk/moodle/10-days-of-twitter/" TargetMode="External"/><Relationship Id="rId9" Type="http://schemas.openxmlformats.org/officeDocument/2006/relationships/image" Target="../media/image57.jpg"/></Relationships>
</file>

<file path=ppt/slides/_rels/slide27.xml.rels><?xml version="1.0" encoding="UTF-8" standalone="yes"?>
<Relationships xmlns="http://schemas.openxmlformats.org/package/2006/relationships"><Relationship Id="rId8" Type="http://schemas.openxmlformats.org/officeDocument/2006/relationships/hyperlink" Target="https://commons.wikimedia.org/wiki/File:LinkedIn_Logo.svg" TargetMode="External"/><Relationship Id="rId3" Type="http://schemas.openxmlformats.org/officeDocument/2006/relationships/image" Target="../media/image54.png"/><Relationship Id="rId7" Type="http://schemas.openxmlformats.org/officeDocument/2006/relationships/image" Target="../media/image56.png"/><Relationship Id="rId12" Type="http://schemas.openxmlformats.org/officeDocument/2006/relationships/hyperlink" Target="http://chrishildrew.wordpress.com/"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hyperlink" Target="http://fhlogo.blogspot.com/2011/03/facebook.html" TargetMode="External"/><Relationship Id="rId11" Type="http://schemas.openxmlformats.org/officeDocument/2006/relationships/image" Target="../media/image58.jpg"/><Relationship Id="rId5" Type="http://schemas.openxmlformats.org/officeDocument/2006/relationships/image" Target="../media/image55.png"/><Relationship Id="rId10" Type="http://schemas.openxmlformats.org/officeDocument/2006/relationships/hyperlink" Target="http://blogs.lse.ac.uk/impactofsocialsciences/" TargetMode="External"/><Relationship Id="rId4" Type="http://schemas.openxmlformats.org/officeDocument/2006/relationships/hyperlink" Target="http://blog.yorksj.ac.uk/moodle/10-days-of-twitter/" TargetMode="External"/><Relationship Id="rId9" Type="http://schemas.openxmlformats.org/officeDocument/2006/relationships/image" Target="../media/image57.jp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xml"/><Relationship Id="rId1" Type="http://schemas.openxmlformats.org/officeDocument/2006/relationships/slideLayout" Target="../slideLayouts/slideLayout13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106.xml"/></Relationships>
</file>

<file path=ppt/slides/_rels/slide3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jpeg"/><Relationship Id="rId7" Type="http://schemas.openxmlformats.org/officeDocument/2006/relationships/image" Target="../media/image66.gif"/><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33.xml"/><Relationship Id="rId1" Type="http://schemas.openxmlformats.org/officeDocument/2006/relationships/slideLayout" Target="../slideLayouts/slideLayout3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4.xml"/><Relationship Id="rId1" Type="http://schemas.openxmlformats.org/officeDocument/2006/relationships/slideLayout" Target="../slideLayouts/slideLayout37.xml"/><Relationship Id="rId4" Type="http://schemas.openxmlformats.org/officeDocument/2006/relationships/hyperlink" Target="https://azurecharts.com/"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10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xml"/><Relationship Id="rId1" Type="http://schemas.openxmlformats.org/officeDocument/2006/relationships/slideLayout" Target="../slideLayouts/slideLayout132.xml"/><Relationship Id="rId4" Type="http://schemas.openxmlformats.org/officeDocument/2006/relationships/image" Target="../media/image3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2.xm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39.svg"/></Relationships>
</file>

<file path=ppt/slides/_rels/slide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3DE44-037D-4826-9A30-8C85CF1D6D27}"/>
              </a:ext>
            </a:extLst>
          </p:cNvPr>
          <p:cNvSpPr>
            <a:spLocks noGrp="1"/>
          </p:cNvSpPr>
          <p:nvPr>
            <p:ph type="ctrTitle"/>
          </p:nvPr>
        </p:nvSpPr>
        <p:spPr>
          <a:xfrm>
            <a:off x="328393" y="1143000"/>
            <a:ext cx="9144000" cy="1475423"/>
          </a:xfrm>
        </p:spPr>
        <p:txBody>
          <a:bodyPr>
            <a:normAutofit/>
          </a:bodyPr>
          <a:lstStyle/>
          <a:p>
            <a:pPr algn="l"/>
            <a:r>
              <a:rPr lang="en-GB" sz="4400" dirty="0">
                <a:solidFill>
                  <a:schemeClr val="bg1"/>
                </a:solidFill>
              </a:rPr>
              <a:t>Striking the right balance while staying relevant</a:t>
            </a:r>
            <a:endParaRPr lang="en-GB" sz="4400" dirty="0">
              <a:solidFill>
                <a:schemeClr val="bg1"/>
              </a:solidFill>
              <a:latin typeface="Segoe UI Light (Headings)"/>
            </a:endParaRPr>
          </a:p>
        </p:txBody>
      </p:sp>
      <p:sp>
        <p:nvSpPr>
          <p:cNvPr id="3" name="Subtitle 2">
            <a:extLst>
              <a:ext uri="{FF2B5EF4-FFF2-40B4-BE49-F238E27FC236}">
                <a16:creationId xmlns:a16="http://schemas.microsoft.com/office/drawing/2014/main" id="{8C584ECB-07E2-4817-A4A0-7D3260E27ACB}"/>
              </a:ext>
            </a:extLst>
          </p:cNvPr>
          <p:cNvSpPr>
            <a:spLocks noGrp="1"/>
          </p:cNvSpPr>
          <p:nvPr>
            <p:ph type="subTitle" idx="1"/>
          </p:nvPr>
        </p:nvSpPr>
        <p:spPr>
          <a:xfrm>
            <a:off x="328393" y="3647758"/>
            <a:ext cx="9144000" cy="2245950"/>
          </a:xfrm>
        </p:spPr>
        <p:txBody>
          <a:bodyPr>
            <a:normAutofit/>
          </a:bodyPr>
          <a:lstStyle/>
          <a:p>
            <a:endParaRPr lang="en-GB" sz="3200" dirty="0">
              <a:latin typeface="Segoe UI Semilight (Body)"/>
            </a:endParaRPr>
          </a:p>
          <a:p>
            <a:pPr algn="l"/>
            <a:r>
              <a:rPr lang="en-GB" sz="3200" dirty="0">
                <a:solidFill>
                  <a:schemeClr val="bg1"/>
                </a:solidFill>
                <a:latin typeface="Segoe UI Semilight (Body)"/>
              </a:rPr>
              <a:t>Sarah Lean</a:t>
            </a:r>
          </a:p>
          <a:p>
            <a:pPr algn="l"/>
            <a:endParaRPr lang="en-GB" sz="3200" i="1" dirty="0">
              <a:solidFill>
                <a:schemeClr val="bg1"/>
              </a:solidFill>
              <a:latin typeface="Segoe UI Semilight (Body)"/>
            </a:endParaRPr>
          </a:p>
        </p:txBody>
      </p:sp>
      <p:sp>
        <p:nvSpPr>
          <p:cNvPr id="7" name="TextBox 6">
            <a:extLst>
              <a:ext uri="{FF2B5EF4-FFF2-40B4-BE49-F238E27FC236}">
                <a16:creationId xmlns:a16="http://schemas.microsoft.com/office/drawing/2014/main" id="{39BC1640-BD27-488A-A130-300F743F3235}"/>
              </a:ext>
            </a:extLst>
          </p:cNvPr>
          <p:cNvSpPr txBox="1"/>
          <p:nvPr/>
        </p:nvSpPr>
        <p:spPr>
          <a:xfrm>
            <a:off x="328393" y="4770733"/>
            <a:ext cx="496062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1" u="none" strike="noStrike" kern="1200" cap="none" spc="0" normalizeH="0" baseline="0" noProof="0" dirty="0">
                <a:ln>
                  <a:noFill/>
                </a:ln>
                <a:solidFill>
                  <a:prstClr val="white"/>
                </a:solidFill>
                <a:effectLst/>
                <a:uLnTx/>
                <a:uFillTx/>
                <a:latin typeface="Segoe UI Semilight (Body)"/>
                <a:ea typeface="+mn-ea"/>
                <a:cs typeface="+mn-cs"/>
              </a:rPr>
              <a:t>Cloud Advocate | Microsoft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1" u="none" strike="noStrike" kern="1200" cap="none" spc="0" normalizeH="0" baseline="0" noProof="0" dirty="0">
                <a:ln>
                  <a:noFill/>
                </a:ln>
                <a:solidFill>
                  <a:prstClr val="white"/>
                </a:solidFill>
                <a:effectLst/>
                <a:uLnTx/>
                <a:uFillTx/>
                <a:latin typeface="Segoe UI Semilight (Body)"/>
                <a:ea typeface="+mn-ea"/>
                <a:cs typeface="+mn-cs"/>
              </a:rPr>
              <a:t>@</a:t>
            </a:r>
            <a:r>
              <a:rPr kumimoji="0" lang="en-GB" sz="2000" b="0" i="1" u="none" strike="noStrike" kern="1200" cap="none" spc="0" normalizeH="0" baseline="0" noProof="0" dirty="0" err="1">
                <a:ln>
                  <a:noFill/>
                </a:ln>
                <a:solidFill>
                  <a:prstClr val="white"/>
                </a:solidFill>
                <a:effectLst/>
                <a:uLnTx/>
                <a:uFillTx/>
                <a:latin typeface="Segoe UI Semilight (Body)"/>
                <a:ea typeface="+mn-ea"/>
                <a:cs typeface="+mn-cs"/>
              </a:rPr>
              <a:t>Techielass</a:t>
            </a:r>
            <a:endParaRPr kumimoji="0" lang="en-GB" sz="2000" b="0" i="1" u="none" strike="noStrike" kern="1200" cap="none" spc="0" normalizeH="0" baseline="0" noProof="0" dirty="0">
              <a:ln>
                <a:noFill/>
              </a:ln>
              <a:solidFill>
                <a:prstClr val="white"/>
              </a:solidFill>
              <a:effectLst/>
              <a:uLnTx/>
              <a:uFillTx/>
              <a:latin typeface="Segoe UI Semilight (Body)"/>
              <a:ea typeface="+mn-ea"/>
              <a:cs typeface="+mn-cs"/>
            </a:endParaRPr>
          </a:p>
        </p:txBody>
      </p:sp>
      <p:pic>
        <p:nvPicPr>
          <p:cNvPr id="5" name="Picture 4" descr="A picture containing clock&#10;&#10;Description automatically generated">
            <a:extLst>
              <a:ext uri="{FF2B5EF4-FFF2-40B4-BE49-F238E27FC236}">
                <a16:creationId xmlns:a16="http://schemas.microsoft.com/office/drawing/2014/main" id="{5B997AB2-1B0B-4378-871F-A204B2EED4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8514" y="2706809"/>
            <a:ext cx="3647757" cy="3647757"/>
          </a:xfrm>
          <a:prstGeom prst="rect">
            <a:avLst/>
          </a:prstGeom>
        </p:spPr>
      </p:pic>
    </p:spTree>
    <p:extLst>
      <p:ext uri="{BB962C8B-B14F-4D97-AF65-F5344CB8AC3E}">
        <p14:creationId xmlns:p14="http://schemas.microsoft.com/office/powerpoint/2010/main" val="4077658230"/>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3AC59-85D2-4387-9206-CE714DDC4996}"/>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0EFF0C5F-828C-40C5-B2C1-D2872410EA87}"/>
              </a:ext>
            </a:extLst>
          </p:cNvPr>
          <p:cNvSpPr>
            <a:spLocks noGrp="1"/>
          </p:cNvSpPr>
          <p:nvPr>
            <p:ph type="subTitle" idx="1"/>
          </p:nvPr>
        </p:nvSpPr>
        <p:spPr/>
        <p:txBody>
          <a:bodyPr/>
          <a:lstStyle/>
          <a:p>
            <a:endParaRPr lang="en-GB"/>
          </a:p>
        </p:txBody>
      </p:sp>
      <p:pic>
        <p:nvPicPr>
          <p:cNvPr id="4098" name="Picture 2" descr="man wearing white top using MacBook">
            <a:extLst>
              <a:ext uri="{FF2B5EF4-FFF2-40B4-BE49-F238E27FC236}">
                <a16:creationId xmlns:a16="http://schemas.microsoft.com/office/drawing/2014/main" id="{8FAC9949-0513-4CF0-8C61-E00555733F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42" t="7147" r="4342" b="15959"/>
          <a:stretch/>
        </p:blipFill>
        <p:spPr bwMode="auto">
          <a:xfrm>
            <a:off x="1"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B096449-C21A-4DF0-9268-9E57A59D44A5}"/>
              </a:ext>
            </a:extLst>
          </p:cNvPr>
          <p:cNvSpPr txBox="1"/>
          <p:nvPr/>
        </p:nvSpPr>
        <p:spPr>
          <a:xfrm>
            <a:off x="269704" y="5881818"/>
            <a:ext cx="3612995" cy="707886"/>
          </a:xfrm>
          <a:prstGeom prst="rect">
            <a:avLst/>
          </a:prstGeom>
          <a:noFill/>
        </p:spPr>
        <p:txBody>
          <a:bodyPr wrap="square" rtlCol="0">
            <a:spAutoFit/>
          </a:bodyPr>
          <a:lstStyle/>
          <a:p>
            <a:r>
              <a:rPr lang="en-GB" sz="2000" dirty="0">
                <a:solidFill>
                  <a:schemeClr val="bg1"/>
                </a:solidFill>
                <a:latin typeface="OrangeBlossoms" panose="02000603000000000000" pitchFamily="2" charset="0"/>
                <a:ea typeface="OrangeBlossoms" panose="02000603000000000000" pitchFamily="2" charset="0"/>
              </a:rPr>
              <a:t>Sarah </a:t>
            </a:r>
          </a:p>
          <a:p>
            <a:r>
              <a:rPr lang="en-GB" sz="2000" dirty="0">
                <a:solidFill>
                  <a:schemeClr val="bg1"/>
                </a:solidFill>
                <a:latin typeface="OrangeBlossoms" panose="02000603000000000000" pitchFamily="2" charset="0"/>
                <a:ea typeface="OrangeBlossoms" panose="02000603000000000000" pitchFamily="2" charset="0"/>
              </a:rPr>
              <a:t>  Lean</a:t>
            </a:r>
          </a:p>
        </p:txBody>
      </p:sp>
      <p:sp>
        <p:nvSpPr>
          <p:cNvPr id="8" name="TextBox 7">
            <a:extLst>
              <a:ext uri="{FF2B5EF4-FFF2-40B4-BE49-F238E27FC236}">
                <a16:creationId xmlns:a16="http://schemas.microsoft.com/office/drawing/2014/main" id="{67D6E2DF-7EBD-42F7-8958-B24E88864FD4}"/>
              </a:ext>
            </a:extLst>
          </p:cNvPr>
          <p:cNvSpPr txBox="1"/>
          <p:nvPr/>
        </p:nvSpPr>
        <p:spPr>
          <a:xfrm>
            <a:off x="10493298" y="6189594"/>
            <a:ext cx="2575931" cy="400110"/>
          </a:xfrm>
          <a:prstGeom prst="rect">
            <a:avLst/>
          </a:prstGeom>
          <a:noFill/>
        </p:spPr>
        <p:txBody>
          <a:bodyPr wrap="square" rtlCol="0">
            <a:spAutoFit/>
          </a:bodyPr>
          <a:lstStyle/>
          <a:p>
            <a:r>
              <a:rPr lang="en-GB" sz="2000" dirty="0">
                <a:solidFill>
                  <a:schemeClr val="bg1"/>
                </a:solidFill>
                <a:latin typeface="OrangeBlossoms" panose="02000603000000000000" pitchFamily="2" charset="0"/>
                <a:ea typeface="OrangeBlossoms" panose="02000603000000000000" pitchFamily="2" charset="0"/>
              </a:rPr>
              <a:t>@</a:t>
            </a:r>
            <a:r>
              <a:rPr lang="en-GB" sz="2000" dirty="0" err="1">
                <a:solidFill>
                  <a:schemeClr val="bg1"/>
                </a:solidFill>
                <a:latin typeface="OrangeBlossoms" panose="02000603000000000000" pitchFamily="2" charset="0"/>
                <a:ea typeface="OrangeBlossoms" panose="02000603000000000000" pitchFamily="2" charset="0"/>
              </a:rPr>
              <a:t>Techielass</a:t>
            </a:r>
            <a:endParaRPr lang="en-GB" sz="2000" dirty="0">
              <a:solidFill>
                <a:schemeClr val="bg1"/>
              </a:solidFill>
              <a:latin typeface="OrangeBlossoms" panose="02000603000000000000" pitchFamily="2" charset="0"/>
              <a:ea typeface="OrangeBlossoms" panose="02000603000000000000" pitchFamily="2" charset="0"/>
            </a:endParaRPr>
          </a:p>
        </p:txBody>
      </p:sp>
    </p:spTree>
    <p:extLst>
      <p:ext uri="{BB962C8B-B14F-4D97-AF65-F5344CB8AC3E}">
        <p14:creationId xmlns:p14="http://schemas.microsoft.com/office/powerpoint/2010/main" val="1001132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3DE44-037D-4826-9A30-8C85CF1D6D27}"/>
              </a:ext>
            </a:extLst>
          </p:cNvPr>
          <p:cNvSpPr>
            <a:spLocks noGrp="1"/>
          </p:cNvSpPr>
          <p:nvPr>
            <p:ph type="ctrTitle"/>
          </p:nvPr>
        </p:nvSpPr>
        <p:spPr>
          <a:xfrm>
            <a:off x="328393" y="1143000"/>
            <a:ext cx="9144000" cy="1475423"/>
          </a:xfrm>
        </p:spPr>
        <p:txBody>
          <a:bodyPr>
            <a:normAutofit/>
          </a:bodyPr>
          <a:lstStyle/>
          <a:p>
            <a:pPr algn="l"/>
            <a:r>
              <a:rPr lang="en-GB" sz="4400" dirty="0">
                <a:solidFill>
                  <a:schemeClr val="bg1"/>
                </a:solidFill>
              </a:rPr>
              <a:t>How do I deal with this?</a:t>
            </a:r>
            <a:endParaRPr lang="en-GB" sz="4400" dirty="0">
              <a:solidFill>
                <a:schemeClr val="bg1"/>
              </a:solidFill>
              <a:latin typeface="Segoe UI Light (Headings)"/>
            </a:endParaRPr>
          </a:p>
        </p:txBody>
      </p:sp>
      <p:pic>
        <p:nvPicPr>
          <p:cNvPr id="5" name="Picture 4" descr="A picture containing clock&#10;&#10;Description automatically generated">
            <a:extLst>
              <a:ext uri="{FF2B5EF4-FFF2-40B4-BE49-F238E27FC236}">
                <a16:creationId xmlns:a16="http://schemas.microsoft.com/office/drawing/2014/main" id="{5B997AB2-1B0B-4378-871F-A204B2EED4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1043" y="1432083"/>
            <a:ext cx="3647757" cy="3647757"/>
          </a:xfrm>
          <a:prstGeom prst="rect">
            <a:avLst/>
          </a:prstGeom>
        </p:spPr>
      </p:pic>
      <p:sp>
        <p:nvSpPr>
          <p:cNvPr id="6" name="Subtitle 5">
            <a:extLst>
              <a:ext uri="{FF2B5EF4-FFF2-40B4-BE49-F238E27FC236}">
                <a16:creationId xmlns:a16="http://schemas.microsoft.com/office/drawing/2014/main" id="{6DF1AD9D-41C8-4E76-AC0C-5A0B0A7D89F4}"/>
              </a:ext>
            </a:extLst>
          </p:cNvPr>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56273093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eople holding smartphones">
            <a:extLst>
              <a:ext uri="{FF2B5EF4-FFF2-40B4-BE49-F238E27FC236}">
                <a16:creationId xmlns:a16="http://schemas.microsoft.com/office/drawing/2014/main" id="{321540CD-0924-4BA1-91CF-C03D59E051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6" t="193" r="1" b="15185"/>
          <a:stretch/>
        </p:blipFill>
        <p:spPr bwMode="auto">
          <a:xfrm>
            <a:off x="-359229" y="-751115"/>
            <a:ext cx="12551229" cy="76091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E4EF53E-55C3-4F44-97EE-DF24B416AC8A}"/>
              </a:ext>
            </a:extLst>
          </p:cNvPr>
          <p:cNvSpPr txBox="1"/>
          <p:nvPr/>
        </p:nvSpPr>
        <p:spPr>
          <a:xfrm>
            <a:off x="269704" y="5881818"/>
            <a:ext cx="3612995" cy="707886"/>
          </a:xfrm>
          <a:prstGeom prst="rect">
            <a:avLst/>
          </a:prstGeom>
          <a:noFill/>
        </p:spPr>
        <p:txBody>
          <a:bodyPr wrap="square" rtlCol="0">
            <a:spAutoFit/>
          </a:bodyPr>
          <a:lstStyle/>
          <a:p>
            <a:r>
              <a:rPr lang="en-GB" sz="2000" dirty="0">
                <a:solidFill>
                  <a:schemeClr val="bg1"/>
                </a:solidFill>
                <a:latin typeface="OrangeBlossoms" panose="02000603000000000000" pitchFamily="2" charset="0"/>
                <a:ea typeface="OrangeBlossoms" panose="02000603000000000000" pitchFamily="2" charset="0"/>
              </a:rPr>
              <a:t>Sarah </a:t>
            </a:r>
          </a:p>
          <a:p>
            <a:r>
              <a:rPr lang="en-GB" sz="2000" dirty="0">
                <a:solidFill>
                  <a:schemeClr val="bg1"/>
                </a:solidFill>
                <a:latin typeface="OrangeBlossoms" panose="02000603000000000000" pitchFamily="2" charset="0"/>
                <a:ea typeface="OrangeBlossoms" panose="02000603000000000000" pitchFamily="2" charset="0"/>
              </a:rPr>
              <a:t>  Lean</a:t>
            </a:r>
          </a:p>
        </p:txBody>
      </p:sp>
      <p:sp>
        <p:nvSpPr>
          <p:cNvPr id="8" name="TextBox 7">
            <a:extLst>
              <a:ext uri="{FF2B5EF4-FFF2-40B4-BE49-F238E27FC236}">
                <a16:creationId xmlns:a16="http://schemas.microsoft.com/office/drawing/2014/main" id="{F78C9A86-C9E1-49EF-BEC4-AA068B9765CE}"/>
              </a:ext>
            </a:extLst>
          </p:cNvPr>
          <p:cNvSpPr txBox="1"/>
          <p:nvPr/>
        </p:nvSpPr>
        <p:spPr>
          <a:xfrm>
            <a:off x="10493298" y="6189594"/>
            <a:ext cx="2575931" cy="400110"/>
          </a:xfrm>
          <a:prstGeom prst="rect">
            <a:avLst/>
          </a:prstGeom>
          <a:noFill/>
        </p:spPr>
        <p:txBody>
          <a:bodyPr wrap="square" rtlCol="0">
            <a:spAutoFit/>
          </a:bodyPr>
          <a:lstStyle/>
          <a:p>
            <a:r>
              <a:rPr lang="en-GB" sz="2000" dirty="0">
                <a:solidFill>
                  <a:schemeClr val="bg1"/>
                </a:solidFill>
                <a:latin typeface="OrangeBlossoms" panose="02000603000000000000" pitchFamily="2" charset="0"/>
                <a:ea typeface="OrangeBlossoms" panose="02000603000000000000" pitchFamily="2" charset="0"/>
              </a:rPr>
              <a:t>@</a:t>
            </a:r>
            <a:r>
              <a:rPr lang="en-GB" sz="2000" dirty="0" err="1">
                <a:solidFill>
                  <a:schemeClr val="bg1"/>
                </a:solidFill>
                <a:latin typeface="OrangeBlossoms" panose="02000603000000000000" pitchFamily="2" charset="0"/>
                <a:ea typeface="OrangeBlossoms" panose="02000603000000000000" pitchFamily="2" charset="0"/>
              </a:rPr>
              <a:t>Techielass</a:t>
            </a:r>
            <a:endParaRPr lang="en-GB" sz="2000" dirty="0">
              <a:solidFill>
                <a:schemeClr val="bg1"/>
              </a:solidFill>
              <a:latin typeface="OrangeBlossoms" panose="02000603000000000000" pitchFamily="2" charset="0"/>
              <a:ea typeface="OrangeBlossoms" panose="02000603000000000000" pitchFamily="2" charset="0"/>
            </a:endParaRPr>
          </a:p>
        </p:txBody>
      </p:sp>
    </p:spTree>
    <p:extLst>
      <p:ext uri="{BB962C8B-B14F-4D97-AF65-F5344CB8AC3E}">
        <p14:creationId xmlns:p14="http://schemas.microsoft.com/office/powerpoint/2010/main" val="3334469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10D1B-3AA8-4133-A36A-12C50317A024}"/>
              </a:ext>
            </a:extLst>
          </p:cNvPr>
          <p:cNvSpPr>
            <a:spLocks noGrp="1"/>
          </p:cNvSpPr>
          <p:nvPr>
            <p:ph type="ctrTitle"/>
          </p:nvPr>
        </p:nvSpPr>
        <p:spPr>
          <a:xfrm>
            <a:off x="-559309" y="798692"/>
            <a:ext cx="13324113" cy="2662911"/>
          </a:xfrm>
        </p:spPr>
        <p:txBody>
          <a:bodyPr/>
          <a:lstStyle/>
          <a:p>
            <a:endParaRPr lang="en-GB" dirty="0"/>
          </a:p>
        </p:txBody>
      </p:sp>
      <p:sp>
        <p:nvSpPr>
          <p:cNvPr id="3" name="Subtitle 2">
            <a:extLst>
              <a:ext uri="{FF2B5EF4-FFF2-40B4-BE49-F238E27FC236}">
                <a16:creationId xmlns:a16="http://schemas.microsoft.com/office/drawing/2014/main" id="{1FF047BC-8A6A-4A9B-84D7-67BFA9997D7D}"/>
              </a:ext>
            </a:extLst>
          </p:cNvPr>
          <p:cNvSpPr>
            <a:spLocks noGrp="1"/>
          </p:cNvSpPr>
          <p:nvPr>
            <p:ph type="subTitle" idx="1"/>
          </p:nvPr>
        </p:nvSpPr>
        <p:spPr/>
        <p:txBody>
          <a:bodyPr/>
          <a:lstStyle/>
          <a:p>
            <a:endParaRPr lang="en-GB"/>
          </a:p>
        </p:txBody>
      </p:sp>
      <p:pic>
        <p:nvPicPr>
          <p:cNvPr id="4098" name="Picture 2" descr="three pens on white paper">
            <a:extLst>
              <a:ext uri="{FF2B5EF4-FFF2-40B4-BE49-F238E27FC236}">
                <a16:creationId xmlns:a16="http://schemas.microsoft.com/office/drawing/2014/main" id="{57021731-31EE-48E9-8E3F-7AD311700F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643" y="-1442911"/>
            <a:ext cx="13879285" cy="925748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370EF45-F87D-4F48-9E32-BD0D89A29815}"/>
              </a:ext>
            </a:extLst>
          </p:cNvPr>
          <p:cNvSpPr txBox="1"/>
          <p:nvPr/>
        </p:nvSpPr>
        <p:spPr>
          <a:xfrm>
            <a:off x="269704" y="5881818"/>
            <a:ext cx="3612995" cy="707886"/>
          </a:xfrm>
          <a:prstGeom prst="rect">
            <a:avLst/>
          </a:prstGeom>
          <a:noFill/>
        </p:spPr>
        <p:txBody>
          <a:bodyPr wrap="square" rtlCol="0">
            <a:spAutoFit/>
          </a:bodyPr>
          <a:lstStyle/>
          <a:p>
            <a:r>
              <a:rPr lang="en-GB" sz="2000" dirty="0">
                <a:solidFill>
                  <a:schemeClr val="bg1"/>
                </a:solidFill>
                <a:latin typeface="OrangeBlossoms" panose="02000603000000000000" pitchFamily="2" charset="0"/>
                <a:ea typeface="OrangeBlossoms" panose="02000603000000000000" pitchFamily="2" charset="0"/>
              </a:rPr>
              <a:t>Sarah </a:t>
            </a:r>
          </a:p>
          <a:p>
            <a:r>
              <a:rPr lang="en-GB" sz="2000" dirty="0">
                <a:solidFill>
                  <a:schemeClr val="bg1"/>
                </a:solidFill>
                <a:latin typeface="OrangeBlossoms" panose="02000603000000000000" pitchFamily="2" charset="0"/>
                <a:ea typeface="OrangeBlossoms" panose="02000603000000000000" pitchFamily="2" charset="0"/>
              </a:rPr>
              <a:t>  Lean</a:t>
            </a:r>
          </a:p>
        </p:txBody>
      </p:sp>
      <p:sp>
        <p:nvSpPr>
          <p:cNvPr id="6" name="TextBox 5">
            <a:extLst>
              <a:ext uri="{FF2B5EF4-FFF2-40B4-BE49-F238E27FC236}">
                <a16:creationId xmlns:a16="http://schemas.microsoft.com/office/drawing/2014/main" id="{DF1BAF83-F1D7-4096-85AE-91D9ECF6E0D9}"/>
              </a:ext>
            </a:extLst>
          </p:cNvPr>
          <p:cNvSpPr txBox="1"/>
          <p:nvPr/>
        </p:nvSpPr>
        <p:spPr>
          <a:xfrm>
            <a:off x="10493298" y="6189594"/>
            <a:ext cx="2575931" cy="400110"/>
          </a:xfrm>
          <a:prstGeom prst="rect">
            <a:avLst/>
          </a:prstGeom>
          <a:noFill/>
        </p:spPr>
        <p:txBody>
          <a:bodyPr wrap="square" rtlCol="0">
            <a:spAutoFit/>
          </a:bodyPr>
          <a:lstStyle/>
          <a:p>
            <a:r>
              <a:rPr lang="en-GB" sz="2000" dirty="0">
                <a:solidFill>
                  <a:schemeClr val="bg1"/>
                </a:solidFill>
                <a:latin typeface="OrangeBlossoms" panose="02000603000000000000" pitchFamily="2" charset="0"/>
                <a:ea typeface="OrangeBlossoms" panose="02000603000000000000" pitchFamily="2" charset="0"/>
              </a:rPr>
              <a:t>@</a:t>
            </a:r>
            <a:r>
              <a:rPr lang="en-GB" sz="2000" dirty="0" err="1">
                <a:solidFill>
                  <a:schemeClr val="bg1"/>
                </a:solidFill>
                <a:latin typeface="OrangeBlossoms" panose="02000603000000000000" pitchFamily="2" charset="0"/>
                <a:ea typeface="OrangeBlossoms" panose="02000603000000000000" pitchFamily="2" charset="0"/>
              </a:rPr>
              <a:t>Techielass</a:t>
            </a:r>
            <a:endParaRPr lang="en-GB" sz="2000" dirty="0">
              <a:solidFill>
                <a:schemeClr val="bg1"/>
              </a:solidFill>
              <a:latin typeface="OrangeBlossoms" panose="02000603000000000000" pitchFamily="2" charset="0"/>
              <a:ea typeface="OrangeBlossoms" panose="02000603000000000000" pitchFamily="2" charset="0"/>
            </a:endParaRPr>
          </a:p>
        </p:txBody>
      </p:sp>
    </p:spTree>
    <p:extLst>
      <p:ext uri="{BB962C8B-B14F-4D97-AF65-F5344CB8AC3E}">
        <p14:creationId xmlns:p14="http://schemas.microsoft.com/office/powerpoint/2010/main" val="444704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24389-CB0B-4017-AAD4-A425CE6308C4}"/>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4BD6D4CB-5B85-4CEA-89CA-EEFB0BBE390C}"/>
              </a:ext>
            </a:extLst>
          </p:cNvPr>
          <p:cNvSpPr>
            <a:spLocks noGrp="1"/>
          </p:cNvSpPr>
          <p:nvPr>
            <p:ph type="subTitle" idx="1"/>
          </p:nvPr>
        </p:nvSpPr>
        <p:spPr/>
        <p:txBody>
          <a:bodyPr/>
          <a:lstStyle/>
          <a:p>
            <a:endParaRPr lang="en-GB"/>
          </a:p>
        </p:txBody>
      </p:sp>
      <p:pic>
        <p:nvPicPr>
          <p:cNvPr id="1026" name="Picture 2" descr="person holding notepad and pen flat lay photography">
            <a:extLst>
              <a:ext uri="{FF2B5EF4-FFF2-40B4-BE49-F238E27FC236}">
                <a16:creationId xmlns:a16="http://schemas.microsoft.com/office/drawing/2014/main" id="{975776F4-0274-4F0D-9792-21A83FA6CA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502" b="36297"/>
          <a:stretch/>
        </p:blipFill>
        <p:spPr bwMode="auto">
          <a:xfrm>
            <a:off x="0" y="-1"/>
            <a:ext cx="12191999" cy="68580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5DB6A68-2732-41C6-A09D-5DCC9580B171}"/>
              </a:ext>
            </a:extLst>
          </p:cNvPr>
          <p:cNvSpPr txBox="1"/>
          <p:nvPr/>
        </p:nvSpPr>
        <p:spPr>
          <a:xfrm>
            <a:off x="269704" y="5881818"/>
            <a:ext cx="3612995" cy="707886"/>
          </a:xfrm>
          <a:prstGeom prst="rect">
            <a:avLst/>
          </a:prstGeom>
          <a:noFill/>
        </p:spPr>
        <p:txBody>
          <a:bodyPr wrap="square" rtlCol="0">
            <a:spAutoFit/>
          </a:bodyPr>
          <a:lstStyle/>
          <a:p>
            <a:r>
              <a:rPr lang="en-GB" sz="2000" dirty="0">
                <a:latin typeface="OrangeBlossoms" panose="02000603000000000000" pitchFamily="2" charset="0"/>
                <a:ea typeface="OrangeBlossoms" panose="02000603000000000000" pitchFamily="2" charset="0"/>
              </a:rPr>
              <a:t>Sarah </a:t>
            </a:r>
          </a:p>
          <a:p>
            <a:r>
              <a:rPr lang="en-GB" sz="2000" dirty="0">
                <a:latin typeface="OrangeBlossoms" panose="02000603000000000000" pitchFamily="2" charset="0"/>
                <a:ea typeface="OrangeBlossoms" panose="02000603000000000000" pitchFamily="2" charset="0"/>
              </a:rPr>
              <a:t>  Lean</a:t>
            </a:r>
          </a:p>
        </p:txBody>
      </p:sp>
      <p:sp>
        <p:nvSpPr>
          <p:cNvPr id="6" name="TextBox 5">
            <a:extLst>
              <a:ext uri="{FF2B5EF4-FFF2-40B4-BE49-F238E27FC236}">
                <a16:creationId xmlns:a16="http://schemas.microsoft.com/office/drawing/2014/main" id="{EEBBE910-27D9-4BB1-BDA4-8952F68E2833}"/>
              </a:ext>
            </a:extLst>
          </p:cNvPr>
          <p:cNvSpPr txBox="1"/>
          <p:nvPr/>
        </p:nvSpPr>
        <p:spPr>
          <a:xfrm>
            <a:off x="10493298" y="6189594"/>
            <a:ext cx="2575931" cy="400110"/>
          </a:xfrm>
          <a:prstGeom prst="rect">
            <a:avLst/>
          </a:prstGeom>
          <a:noFill/>
        </p:spPr>
        <p:txBody>
          <a:bodyPr wrap="square" rtlCol="0">
            <a:spAutoFit/>
          </a:bodyPr>
          <a:lstStyle/>
          <a:p>
            <a:r>
              <a:rPr lang="en-GB" sz="2000" dirty="0">
                <a:latin typeface="OrangeBlossoms" panose="02000603000000000000" pitchFamily="2" charset="0"/>
                <a:ea typeface="OrangeBlossoms" panose="02000603000000000000" pitchFamily="2" charset="0"/>
              </a:rPr>
              <a:t>@</a:t>
            </a:r>
            <a:r>
              <a:rPr lang="en-GB" sz="2000" dirty="0" err="1">
                <a:latin typeface="OrangeBlossoms" panose="02000603000000000000" pitchFamily="2" charset="0"/>
                <a:ea typeface="OrangeBlossoms" panose="02000603000000000000" pitchFamily="2" charset="0"/>
              </a:rPr>
              <a:t>Techielass</a:t>
            </a:r>
            <a:endParaRPr lang="en-GB" sz="2000" dirty="0">
              <a:latin typeface="OrangeBlossoms" panose="02000603000000000000" pitchFamily="2" charset="0"/>
              <a:ea typeface="OrangeBlossoms" panose="02000603000000000000" pitchFamily="2" charset="0"/>
            </a:endParaRPr>
          </a:p>
        </p:txBody>
      </p:sp>
    </p:spTree>
    <p:extLst>
      <p:ext uri="{BB962C8B-B14F-4D97-AF65-F5344CB8AC3E}">
        <p14:creationId xmlns:p14="http://schemas.microsoft.com/office/powerpoint/2010/main" val="610517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envelope lot">
            <a:extLst>
              <a:ext uri="{FF2B5EF4-FFF2-40B4-BE49-F238E27FC236}">
                <a16:creationId xmlns:a16="http://schemas.microsoft.com/office/drawing/2014/main" id="{4034AF6F-2FDB-4D9B-A4DC-6C132D68D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717"/>
            <a:ext cx="12192000" cy="81320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E924389-CB0B-4017-AAD4-A425CE6308C4}"/>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4BD6D4CB-5B85-4CEA-89CA-EEFB0BBE390C}"/>
              </a:ext>
            </a:extLst>
          </p:cNvPr>
          <p:cNvSpPr>
            <a:spLocks noGrp="1"/>
          </p:cNvSpPr>
          <p:nvPr>
            <p:ph type="subTitle" idx="1"/>
          </p:nvPr>
        </p:nvSpPr>
        <p:spPr/>
        <p:txBody>
          <a:bodyPr/>
          <a:lstStyle/>
          <a:p>
            <a:endParaRPr lang="en-GB"/>
          </a:p>
        </p:txBody>
      </p:sp>
      <p:sp>
        <p:nvSpPr>
          <p:cNvPr id="5" name="TextBox 4">
            <a:extLst>
              <a:ext uri="{FF2B5EF4-FFF2-40B4-BE49-F238E27FC236}">
                <a16:creationId xmlns:a16="http://schemas.microsoft.com/office/drawing/2014/main" id="{35DB6A68-2732-41C6-A09D-5DCC9580B171}"/>
              </a:ext>
            </a:extLst>
          </p:cNvPr>
          <p:cNvSpPr txBox="1"/>
          <p:nvPr/>
        </p:nvSpPr>
        <p:spPr>
          <a:xfrm>
            <a:off x="269704" y="5881818"/>
            <a:ext cx="3612995" cy="707886"/>
          </a:xfrm>
          <a:prstGeom prst="rect">
            <a:avLst/>
          </a:prstGeom>
          <a:noFill/>
        </p:spPr>
        <p:txBody>
          <a:bodyPr wrap="square" rtlCol="0">
            <a:spAutoFit/>
          </a:bodyPr>
          <a:lstStyle/>
          <a:p>
            <a:r>
              <a:rPr lang="en-GB" sz="2000" dirty="0">
                <a:solidFill>
                  <a:schemeClr val="bg1"/>
                </a:solidFill>
                <a:latin typeface="OrangeBlossoms" panose="02000603000000000000" pitchFamily="2" charset="0"/>
                <a:ea typeface="OrangeBlossoms" panose="02000603000000000000" pitchFamily="2" charset="0"/>
              </a:rPr>
              <a:t>Sarah </a:t>
            </a:r>
          </a:p>
          <a:p>
            <a:r>
              <a:rPr lang="en-GB" sz="2000" dirty="0">
                <a:solidFill>
                  <a:schemeClr val="bg1"/>
                </a:solidFill>
                <a:latin typeface="OrangeBlossoms" panose="02000603000000000000" pitchFamily="2" charset="0"/>
                <a:ea typeface="OrangeBlossoms" panose="02000603000000000000" pitchFamily="2" charset="0"/>
              </a:rPr>
              <a:t>  Lean</a:t>
            </a:r>
          </a:p>
        </p:txBody>
      </p:sp>
      <p:sp>
        <p:nvSpPr>
          <p:cNvPr id="6" name="TextBox 5">
            <a:extLst>
              <a:ext uri="{FF2B5EF4-FFF2-40B4-BE49-F238E27FC236}">
                <a16:creationId xmlns:a16="http://schemas.microsoft.com/office/drawing/2014/main" id="{EEBBE910-27D9-4BB1-BDA4-8952F68E2833}"/>
              </a:ext>
            </a:extLst>
          </p:cNvPr>
          <p:cNvSpPr txBox="1"/>
          <p:nvPr/>
        </p:nvSpPr>
        <p:spPr>
          <a:xfrm>
            <a:off x="10493298" y="6189594"/>
            <a:ext cx="2575931" cy="400110"/>
          </a:xfrm>
          <a:prstGeom prst="rect">
            <a:avLst/>
          </a:prstGeom>
          <a:noFill/>
        </p:spPr>
        <p:txBody>
          <a:bodyPr wrap="square" rtlCol="0">
            <a:spAutoFit/>
          </a:bodyPr>
          <a:lstStyle/>
          <a:p>
            <a:r>
              <a:rPr lang="en-GB" sz="2000" dirty="0">
                <a:solidFill>
                  <a:schemeClr val="bg1"/>
                </a:solidFill>
                <a:latin typeface="OrangeBlossoms" panose="02000603000000000000" pitchFamily="2" charset="0"/>
                <a:ea typeface="OrangeBlossoms" panose="02000603000000000000" pitchFamily="2" charset="0"/>
              </a:rPr>
              <a:t>@</a:t>
            </a:r>
            <a:r>
              <a:rPr lang="en-GB" sz="2000" dirty="0" err="1">
                <a:solidFill>
                  <a:schemeClr val="bg1"/>
                </a:solidFill>
                <a:latin typeface="OrangeBlossoms" panose="02000603000000000000" pitchFamily="2" charset="0"/>
                <a:ea typeface="OrangeBlossoms" panose="02000603000000000000" pitchFamily="2" charset="0"/>
              </a:rPr>
              <a:t>Techielass</a:t>
            </a:r>
            <a:endParaRPr lang="en-GB" sz="2000" dirty="0">
              <a:solidFill>
                <a:schemeClr val="bg1"/>
              </a:solidFill>
              <a:latin typeface="OrangeBlossoms" panose="02000603000000000000" pitchFamily="2" charset="0"/>
              <a:ea typeface="OrangeBlossoms" panose="02000603000000000000" pitchFamily="2" charset="0"/>
            </a:endParaRPr>
          </a:p>
        </p:txBody>
      </p:sp>
      <p:pic>
        <p:nvPicPr>
          <p:cNvPr id="4" name="Picture 3">
            <a:extLst>
              <a:ext uri="{FF2B5EF4-FFF2-40B4-BE49-F238E27FC236}">
                <a16:creationId xmlns:a16="http://schemas.microsoft.com/office/drawing/2014/main" id="{1ED9C2FC-A840-426F-9AAD-2F444EC5EE36}"/>
              </a:ext>
            </a:extLst>
          </p:cNvPr>
          <p:cNvPicPr>
            <a:picLocks noChangeAspect="1"/>
          </p:cNvPicPr>
          <p:nvPr/>
        </p:nvPicPr>
        <p:blipFill>
          <a:blip r:embed="rId4"/>
          <a:stretch>
            <a:fillRect/>
          </a:stretch>
        </p:blipFill>
        <p:spPr>
          <a:xfrm>
            <a:off x="1938337" y="1036637"/>
            <a:ext cx="8315325" cy="4438650"/>
          </a:xfrm>
          <a:prstGeom prst="rect">
            <a:avLst/>
          </a:prstGeom>
        </p:spPr>
      </p:pic>
    </p:spTree>
    <p:extLst>
      <p:ext uri="{BB962C8B-B14F-4D97-AF65-F5344CB8AC3E}">
        <p14:creationId xmlns:p14="http://schemas.microsoft.com/office/powerpoint/2010/main" val="1617415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F2B36E3-277C-43E1-89B2-35714C4DA8A1}"/>
              </a:ext>
            </a:extLst>
          </p:cNvPr>
          <p:cNvPicPr>
            <a:picLocks noChangeAspect="1"/>
          </p:cNvPicPr>
          <p:nvPr/>
        </p:nvPicPr>
        <p:blipFill>
          <a:blip r:embed="rId3"/>
          <a:stretch>
            <a:fillRect/>
          </a:stretch>
        </p:blipFill>
        <p:spPr>
          <a:xfrm>
            <a:off x="140583" y="0"/>
            <a:ext cx="11910834" cy="6858000"/>
          </a:xfrm>
          <a:prstGeom prst="rect">
            <a:avLst/>
          </a:prstGeom>
        </p:spPr>
      </p:pic>
      <p:sp>
        <p:nvSpPr>
          <p:cNvPr id="2" name="Title 1">
            <a:extLst>
              <a:ext uri="{FF2B5EF4-FFF2-40B4-BE49-F238E27FC236}">
                <a16:creationId xmlns:a16="http://schemas.microsoft.com/office/drawing/2014/main" id="{A238707C-FE89-40F7-B495-A3F93B8BAF73}"/>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19C923E7-EC3B-4548-8985-C58370A80ABE}"/>
              </a:ext>
            </a:extLst>
          </p:cNvPr>
          <p:cNvSpPr>
            <a:spLocks noGrp="1"/>
          </p:cNvSpPr>
          <p:nvPr>
            <p:ph type="subTitle" idx="1"/>
          </p:nvPr>
        </p:nvSpPr>
        <p:spPr/>
        <p:txBody>
          <a:bodyPr/>
          <a:lstStyle/>
          <a:p>
            <a:endParaRPr lang="en-GB"/>
          </a:p>
        </p:txBody>
      </p:sp>
      <p:sp>
        <p:nvSpPr>
          <p:cNvPr id="5" name="TextBox 4">
            <a:extLst>
              <a:ext uri="{FF2B5EF4-FFF2-40B4-BE49-F238E27FC236}">
                <a16:creationId xmlns:a16="http://schemas.microsoft.com/office/drawing/2014/main" id="{A7A9B301-8430-4D7E-B5D1-8EC257B85B7C}"/>
              </a:ext>
            </a:extLst>
          </p:cNvPr>
          <p:cNvSpPr txBox="1"/>
          <p:nvPr/>
        </p:nvSpPr>
        <p:spPr>
          <a:xfrm>
            <a:off x="269704" y="5881818"/>
            <a:ext cx="3612995" cy="707886"/>
          </a:xfrm>
          <a:prstGeom prst="rect">
            <a:avLst/>
          </a:prstGeom>
          <a:noFill/>
        </p:spPr>
        <p:txBody>
          <a:bodyPr wrap="square" rtlCol="0">
            <a:spAutoFit/>
          </a:bodyPr>
          <a:lstStyle/>
          <a:p>
            <a:r>
              <a:rPr lang="en-GB" sz="2000" dirty="0">
                <a:solidFill>
                  <a:schemeClr val="bg1"/>
                </a:solidFill>
                <a:latin typeface="OrangeBlossoms" panose="02000603000000000000" pitchFamily="2" charset="0"/>
                <a:ea typeface="OrangeBlossoms" panose="02000603000000000000" pitchFamily="2" charset="0"/>
              </a:rPr>
              <a:t>Sarah </a:t>
            </a:r>
          </a:p>
          <a:p>
            <a:r>
              <a:rPr lang="en-GB" sz="2000" dirty="0">
                <a:solidFill>
                  <a:schemeClr val="bg1"/>
                </a:solidFill>
                <a:latin typeface="OrangeBlossoms" panose="02000603000000000000" pitchFamily="2" charset="0"/>
                <a:ea typeface="OrangeBlossoms" panose="02000603000000000000" pitchFamily="2" charset="0"/>
              </a:rPr>
              <a:t>  Lean</a:t>
            </a:r>
          </a:p>
        </p:txBody>
      </p:sp>
      <p:sp>
        <p:nvSpPr>
          <p:cNvPr id="6" name="TextBox 5">
            <a:extLst>
              <a:ext uri="{FF2B5EF4-FFF2-40B4-BE49-F238E27FC236}">
                <a16:creationId xmlns:a16="http://schemas.microsoft.com/office/drawing/2014/main" id="{1566140B-C6AA-47E0-8FB3-DF0393053438}"/>
              </a:ext>
            </a:extLst>
          </p:cNvPr>
          <p:cNvSpPr txBox="1"/>
          <p:nvPr/>
        </p:nvSpPr>
        <p:spPr>
          <a:xfrm>
            <a:off x="10493298" y="6189594"/>
            <a:ext cx="2575931" cy="400110"/>
          </a:xfrm>
          <a:prstGeom prst="rect">
            <a:avLst/>
          </a:prstGeom>
          <a:noFill/>
        </p:spPr>
        <p:txBody>
          <a:bodyPr wrap="square" rtlCol="0">
            <a:spAutoFit/>
          </a:bodyPr>
          <a:lstStyle/>
          <a:p>
            <a:r>
              <a:rPr lang="en-GB" sz="2000" dirty="0">
                <a:latin typeface="OrangeBlossoms" panose="02000603000000000000" pitchFamily="2" charset="0"/>
                <a:ea typeface="OrangeBlossoms" panose="02000603000000000000" pitchFamily="2" charset="0"/>
              </a:rPr>
              <a:t>@</a:t>
            </a:r>
            <a:r>
              <a:rPr lang="en-GB" sz="2000" dirty="0" err="1">
                <a:latin typeface="OrangeBlossoms" panose="02000603000000000000" pitchFamily="2" charset="0"/>
                <a:ea typeface="OrangeBlossoms" panose="02000603000000000000" pitchFamily="2" charset="0"/>
              </a:rPr>
              <a:t>Techielass</a:t>
            </a:r>
            <a:endParaRPr lang="en-GB" sz="2000" dirty="0">
              <a:latin typeface="OrangeBlossoms" panose="02000603000000000000" pitchFamily="2" charset="0"/>
              <a:ea typeface="OrangeBlossoms" panose="02000603000000000000" pitchFamily="2" charset="0"/>
            </a:endParaRPr>
          </a:p>
        </p:txBody>
      </p:sp>
    </p:spTree>
    <p:extLst>
      <p:ext uri="{BB962C8B-B14F-4D97-AF65-F5344CB8AC3E}">
        <p14:creationId xmlns:p14="http://schemas.microsoft.com/office/powerpoint/2010/main" val="3832980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5DCF08-E404-427F-980B-892F7CFA95C7}"/>
              </a:ext>
            </a:extLst>
          </p:cNvPr>
          <p:cNvPicPr>
            <a:picLocks noChangeAspect="1"/>
          </p:cNvPicPr>
          <p:nvPr/>
        </p:nvPicPr>
        <p:blipFill>
          <a:blip r:embed="rId2"/>
          <a:stretch>
            <a:fillRect/>
          </a:stretch>
        </p:blipFill>
        <p:spPr>
          <a:xfrm>
            <a:off x="483511" y="0"/>
            <a:ext cx="11224978" cy="6858000"/>
          </a:xfrm>
          <a:prstGeom prst="rect">
            <a:avLst/>
          </a:prstGeom>
        </p:spPr>
      </p:pic>
      <p:sp>
        <p:nvSpPr>
          <p:cNvPr id="2" name="Title 1">
            <a:extLst>
              <a:ext uri="{FF2B5EF4-FFF2-40B4-BE49-F238E27FC236}">
                <a16:creationId xmlns:a16="http://schemas.microsoft.com/office/drawing/2014/main" id="{A238707C-FE89-40F7-B495-A3F93B8BAF73}"/>
              </a:ext>
            </a:extLst>
          </p:cNvPr>
          <p:cNvSpPr>
            <a:spLocks noGrp="1"/>
          </p:cNvSpPr>
          <p:nvPr>
            <p:ph type="ctrTitle"/>
          </p:nvPr>
        </p:nvSpPr>
        <p:spPr/>
        <p:txBody>
          <a:bodyPr/>
          <a:lstStyle/>
          <a:p>
            <a:endParaRPr lang="en-GB" dirty="0"/>
          </a:p>
        </p:txBody>
      </p:sp>
      <p:sp>
        <p:nvSpPr>
          <p:cNvPr id="3" name="Subtitle 2">
            <a:extLst>
              <a:ext uri="{FF2B5EF4-FFF2-40B4-BE49-F238E27FC236}">
                <a16:creationId xmlns:a16="http://schemas.microsoft.com/office/drawing/2014/main" id="{19C923E7-EC3B-4548-8985-C58370A80ABE}"/>
              </a:ext>
            </a:extLst>
          </p:cNvPr>
          <p:cNvSpPr>
            <a:spLocks noGrp="1"/>
          </p:cNvSpPr>
          <p:nvPr>
            <p:ph type="subTitle" idx="1"/>
          </p:nvPr>
        </p:nvSpPr>
        <p:spPr/>
        <p:txBody>
          <a:bodyPr/>
          <a:lstStyle/>
          <a:p>
            <a:endParaRPr lang="en-GB"/>
          </a:p>
        </p:txBody>
      </p:sp>
      <p:sp>
        <p:nvSpPr>
          <p:cNvPr id="5" name="TextBox 4">
            <a:extLst>
              <a:ext uri="{FF2B5EF4-FFF2-40B4-BE49-F238E27FC236}">
                <a16:creationId xmlns:a16="http://schemas.microsoft.com/office/drawing/2014/main" id="{A7A9B301-8430-4D7E-B5D1-8EC257B85B7C}"/>
              </a:ext>
            </a:extLst>
          </p:cNvPr>
          <p:cNvSpPr txBox="1"/>
          <p:nvPr/>
        </p:nvSpPr>
        <p:spPr>
          <a:xfrm>
            <a:off x="269704" y="5881818"/>
            <a:ext cx="3612995" cy="707886"/>
          </a:xfrm>
          <a:prstGeom prst="rect">
            <a:avLst/>
          </a:prstGeom>
          <a:noFill/>
        </p:spPr>
        <p:txBody>
          <a:bodyPr wrap="square" rtlCol="0">
            <a:spAutoFit/>
          </a:bodyPr>
          <a:lstStyle/>
          <a:p>
            <a:r>
              <a:rPr lang="en-GB" sz="2000" dirty="0">
                <a:solidFill>
                  <a:srgbClr val="002060"/>
                </a:solidFill>
                <a:latin typeface="OrangeBlossoms" panose="02000603000000000000" pitchFamily="2" charset="0"/>
                <a:ea typeface="OrangeBlossoms" panose="02000603000000000000" pitchFamily="2" charset="0"/>
              </a:rPr>
              <a:t>Sarah </a:t>
            </a:r>
          </a:p>
          <a:p>
            <a:r>
              <a:rPr lang="en-GB" sz="2000" dirty="0">
                <a:solidFill>
                  <a:srgbClr val="002060"/>
                </a:solidFill>
                <a:latin typeface="OrangeBlossoms" panose="02000603000000000000" pitchFamily="2" charset="0"/>
                <a:ea typeface="OrangeBlossoms" panose="02000603000000000000" pitchFamily="2" charset="0"/>
              </a:rPr>
              <a:t>  Lean</a:t>
            </a:r>
          </a:p>
        </p:txBody>
      </p:sp>
      <p:sp>
        <p:nvSpPr>
          <p:cNvPr id="6" name="TextBox 5">
            <a:extLst>
              <a:ext uri="{FF2B5EF4-FFF2-40B4-BE49-F238E27FC236}">
                <a16:creationId xmlns:a16="http://schemas.microsoft.com/office/drawing/2014/main" id="{1566140B-C6AA-47E0-8FB3-DF0393053438}"/>
              </a:ext>
            </a:extLst>
          </p:cNvPr>
          <p:cNvSpPr txBox="1"/>
          <p:nvPr/>
        </p:nvSpPr>
        <p:spPr>
          <a:xfrm>
            <a:off x="10493298" y="6189594"/>
            <a:ext cx="2575931" cy="400110"/>
          </a:xfrm>
          <a:prstGeom prst="rect">
            <a:avLst/>
          </a:prstGeom>
          <a:noFill/>
        </p:spPr>
        <p:txBody>
          <a:bodyPr wrap="square" rtlCol="0">
            <a:spAutoFit/>
          </a:bodyPr>
          <a:lstStyle/>
          <a:p>
            <a:r>
              <a:rPr lang="en-GB" sz="2000" dirty="0">
                <a:latin typeface="OrangeBlossoms" panose="02000603000000000000" pitchFamily="2" charset="0"/>
                <a:ea typeface="OrangeBlossoms" panose="02000603000000000000" pitchFamily="2" charset="0"/>
              </a:rPr>
              <a:t>@</a:t>
            </a:r>
            <a:r>
              <a:rPr lang="en-GB" sz="2000" dirty="0" err="1">
                <a:latin typeface="OrangeBlossoms" panose="02000603000000000000" pitchFamily="2" charset="0"/>
                <a:ea typeface="OrangeBlossoms" panose="02000603000000000000" pitchFamily="2" charset="0"/>
              </a:rPr>
              <a:t>Techielass</a:t>
            </a:r>
            <a:endParaRPr lang="en-GB" sz="2000" dirty="0">
              <a:latin typeface="OrangeBlossoms" panose="02000603000000000000" pitchFamily="2" charset="0"/>
              <a:ea typeface="OrangeBlossoms" panose="02000603000000000000" pitchFamily="2" charset="0"/>
            </a:endParaRPr>
          </a:p>
        </p:txBody>
      </p:sp>
    </p:spTree>
    <p:extLst>
      <p:ext uri="{BB962C8B-B14F-4D97-AF65-F5344CB8AC3E}">
        <p14:creationId xmlns:p14="http://schemas.microsoft.com/office/powerpoint/2010/main" val="3704958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B0A20-966F-4C5E-B25B-58BB5FC2C16B}"/>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6153B706-E766-4EC1-B3D8-190FBFA8C727}"/>
              </a:ext>
            </a:extLst>
          </p:cNvPr>
          <p:cNvSpPr>
            <a:spLocks noGrp="1"/>
          </p:cNvSpPr>
          <p:nvPr>
            <p:ph type="subTitle" idx="1"/>
          </p:nvPr>
        </p:nvSpPr>
        <p:spPr/>
        <p:txBody>
          <a:bodyPr/>
          <a:lstStyle/>
          <a:p>
            <a:endParaRPr lang="en-GB"/>
          </a:p>
        </p:txBody>
      </p:sp>
      <p:pic>
        <p:nvPicPr>
          <p:cNvPr id="2050" name="Picture 2" descr="brown-and-white clocks">
            <a:extLst>
              <a:ext uri="{FF2B5EF4-FFF2-40B4-BE49-F238E27FC236}">
                <a16:creationId xmlns:a16="http://schemas.microsoft.com/office/drawing/2014/main" id="{1167B969-F87F-41B1-908A-513F7AE6D0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63" t="63049" r="5930"/>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4B05E4E-AC1A-4B85-997C-93665BD21BC9}"/>
              </a:ext>
            </a:extLst>
          </p:cNvPr>
          <p:cNvSpPr txBox="1"/>
          <p:nvPr/>
        </p:nvSpPr>
        <p:spPr>
          <a:xfrm>
            <a:off x="-1" y="6196152"/>
            <a:ext cx="3612995" cy="707886"/>
          </a:xfrm>
          <a:prstGeom prst="rect">
            <a:avLst/>
          </a:prstGeom>
          <a:noFill/>
        </p:spPr>
        <p:txBody>
          <a:bodyPr wrap="square" rtlCol="0">
            <a:spAutoFit/>
          </a:bodyPr>
          <a:lstStyle/>
          <a:p>
            <a:r>
              <a:rPr lang="en-GB" sz="2000" dirty="0">
                <a:latin typeface="OrangeBlossoms" panose="02000603000000000000" pitchFamily="2" charset="0"/>
                <a:ea typeface="OrangeBlossoms" panose="02000603000000000000" pitchFamily="2" charset="0"/>
              </a:rPr>
              <a:t>Sarah </a:t>
            </a:r>
          </a:p>
          <a:p>
            <a:r>
              <a:rPr lang="en-GB" sz="2000" dirty="0">
                <a:latin typeface="OrangeBlossoms" panose="02000603000000000000" pitchFamily="2" charset="0"/>
                <a:ea typeface="OrangeBlossoms" panose="02000603000000000000" pitchFamily="2" charset="0"/>
              </a:rPr>
              <a:t>  Lean</a:t>
            </a:r>
          </a:p>
        </p:txBody>
      </p:sp>
      <p:sp>
        <p:nvSpPr>
          <p:cNvPr id="6" name="TextBox 5">
            <a:extLst>
              <a:ext uri="{FF2B5EF4-FFF2-40B4-BE49-F238E27FC236}">
                <a16:creationId xmlns:a16="http://schemas.microsoft.com/office/drawing/2014/main" id="{BB0D08D8-25D5-49A2-B6E8-0A43AFC585C5}"/>
              </a:ext>
            </a:extLst>
          </p:cNvPr>
          <p:cNvSpPr txBox="1"/>
          <p:nvPr/>
        </p:nvSpPr>
        <p:spPr>
          <a:xfrm>
            <a:off x="10904034" y="6389649"/>
            <a:ext cx="2575931" cy="400110"/>
          </a:xfrm>
          <a:prstGeom prst="rect">
            <a:avLst/>
          </a:prstGeom>
          <a:noFill/>
        </p:spPr>
        <p:txBody>
          <a:bodyPr wrap="square" rtlCol="0">
            <a:spAutoFit/>
          </a:bodyPr>
          <a:lstStyle/>
          <a:p>
            <a:r>
              <a:rPr lang="en-GB" sz="2000" dirty="0">
                <a:latin typeface="OrangeBlossoms" panose="02000603000000000000" pitchFamily="2" charset="0"/>
                <a:ea typeface="OrangeBlossoms" panose="02000603000000000000" pitchFamily="2" charset="0"/>
              </a:rPr>
              <a:t>@</a:t>
            </a:r>
            <a:r>
              <a:rPr lang="en-GB" sz="2000" dirty="0" err="1">
                <a:latin typeface="OrangeBlossoms" panose="02000603000000000000" pitchFamily="2" charset="0"/>
                <a:ea typeface="OrangeBlossoms" panose="02000603000000000000" pitchFamily="2" charset="0"/>
              </a:rPr>
              <a:t>Techielass</a:t>
            </a:r>
            <a:endParaRPr lang="en-GB" sz="2000" dirty="0">
              <a:latin typeface="OrangeBlossoms" panose="02000603000000000000" pitchFamily="2" charset="0"/>
              <a:ea typeface="OrangeBlossoms" panose="02000603000000000000" pitchFamily="2" charset="0"/>
            </a:endParaRPr>
          </a:p>
        </p:txBody>
      </p:sp>
    </p:spTree>
    <p:extLst>
      <p:ext uri="{BB962C8B-B14F-4D97-AF65-F5344CB8AC3E}">
        <p14:creationId xmlns:p14="http://schemas.microsoft.com/office/powerpoint/2010/main" val="1390389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3489-20C6-4255-B63D-075B90D177B3}"/>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F907CF74-675B-44D3-A1A9-EBB18BC96980}"/>
              </a:ext>
            </a:extLst>
          </p:cNvPr>
          <p:cNvSpPr>
            <a:spLocks noGrp="1"/>
          </p:cNvSpPr>
          <p:nvPr>
            <p:ph type="subTitle" idx="1"/>
          </p:nvPr>
        </p:nvSpPr>
        <p:spPr/>
        <p:txBody>
          <a:bodyPr/>
          <a:lstStyle/>
          <a:p>
            <a:endParaRPr lang="en-GB"/>
          </a:p>
        </p:txBody>
      </p:sp>
      <p:pic>
        <p:nvPicPr>
          <p:cNvPr id="3074" name="Picture 2" descr="person climbing concrete stairs">
            <a:extLst>
              <a:ext uri="{FF2B5EF4-FFF2-40B4-BE49-F238E27FC236}">
                <a16:creationId xmlns:a16="http://schemas.microsoft.com/office/drawing/2014/main" id="{66C8F5A5-9B99-4156-8CFB-00358DE3F8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832" r="995" b="35363"/>
          <a:stretch/>
        </p:blipFill>
        <p:spPr bwMode="auto">
          <a:xfrm>
            <a:off x="-61913" y="0"/>
            <a:ext cx="12315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DA1F0C-42A2-4539-8BBC-346A542B0197}"/>
              </a:ext>
            </a:extLst>
          </p:cNvPr>
          <p:cNvSpPr txBox="1"/>
          <p:nvPr/>
        </p:nvSpPr>
        <p:spPr>
          <a:xfrm>
            <a:off x="269704" y="5881818"/>
            <a:ext cx="3612995" cy="707886"/>
          </a:xfrm>
          <a:prstGeom prst="rect">
            <a:avLst/>
          </a:prstGeom>
          <a:noFill/>
        </p:spPr>
        <p:txBody>
          <a:bodyPr wrap="square" rtlCol="0">
            <a:spAutoFit/>
          </a:bodyPr>
          <a:lstStyle/>
          <a:p>
            <a:r>
              <a:rPr lang="en-GB" sz="2000" dirty="0">
                <a:solidFill>
                  <a:schemeClr val="bg1"/>
                </a:solidFill>
                <a:latin typeface="OrangeBlossoms" panose="02000603000000000000" pitchFamily="2" charset="0"/>
                <a:ea typeface="OrangeBlossoms" panose="02000603000000000000" pitchFamily="2" charset="0"/>
              </a:rPr>
              <a:t>Sarah </a:t>
            </a:r>
          </a:p>
          <a:p>
            <a:r>
              <a:rPr lang="en-GB" sz="2000" dirty="0">
                <a:solidFill>
                  <a:schemeClr val="bg1"/>
                </a:solidFill>
                <a:latin typeface="OrangeBlossoms" panose="02000603000000000000" pitchFamily="2" charset="0"/>
                <a:ea typeface="OrangeBlossoms" panose="02000603000000000000" pitchFamily="2" charset="0"/>
              </a:rPr>
              <a:t>  Lean</a:t>
            </a:r>
          </a:p>
        </p:txBody>
      </p:sp>
      <p:sp>
        <p:nvSpPr>
          <p:cNvPr id="6" name="TextBox 5">
            <a:extLst>
              <a:ext uri="{FF2B5EF4-FFF2-40B4-BE49-F238E27FC236}">
                <a16:creationId xmlns:a16="http://schemas.microsoft.com/office/drawing/2014/main" id="{35630B0E-4676-4D12-B142-F571CAACB110}"/>
              </a:ext>
            </a:extLst>
          </p:cNvPr>
          <p:cNvSpPr txBox="1"/>
          <p:nvPr/>
        </p:nvSpPr>
        <p:spPr>
          <a:xfrm>
            <a:off x="10493298" y="6189594"/>
            <a:ext cx="2575931" cy="400110"/>
          </a:xfrm>
          <a:prstGeom prst="rect">
            <a:avLst/>
          </a:prstGeom>
          <a:noFill/>
        </p:spPr>
        <p:txBody>
          <a:bodyPr wrap="square" rtlCol="0">
            <a:spAutoFit/>
          </a:bodyPr>
          <a:lstStyle/>
          <a:p>
            <a:r>
              <a:rPr lang="en-GB" sz="2000" dirty="0">
                <a:solidFill>
                  <a:schemeClr val="bg1"/>
                </a:solidFill>
                <a:latin typeface="OrangeBlossoms" panose="02000603000000000000" pitchFamily="2" charset="0"/>
                <a:ea typeface="OrangeBlossoms" panose="02000603000000000000" pitchFamily="2" charset="0"/>
              </a:rPr>
              <a:t>@</a:t>
            </a:r>
            <a:r>
              <a:rPr lang="en-GB" sz="2000" dirty="0" err="1">
                <a:solidFill>
                  <a:schemeClr val="bg1"/>
                </a:solidFill>
                <a:latin typeface="OrangeBlossoms" panose="02000603000000000000" pitchFamily="2" charset="0"/>
                <a:ea typeface="OrangeBlossoms" panose="02000603000000000000" pitchFamily="2" charset="0"/>
              </a:rPr>
              <a:t>Techielass</a:t>
            </a:r>
            <a:endParaRPr lang="en-GB" sz="2000" dirty="0">
              <a:solidFill>
                <a:schemeClr val="bg1"/>
              </a:solidFill>
              <a:latin typeface="OrangeBlossoms" panose="02000603000000000000" pitchFamily="2" charset="0"/>
              <a:ea typeface="OrangeBlossoms" panose="02000603000000000000" pitchFamily="2" charset="0"/>
            </a:endParaRPr>
          </a:p>
        </p:txBody>
      </p:sp>
    </p:spTree>
    <p:extLst>
      <p:ext uri="{BB962C8B-B14F-4D97-AF65-F5344CB8AC3E}">
        <p14:creationId xmlns:p14="http://schemas.microsoft.com/office/powerpoint/2010/main" val="2546913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D6AF3-E54D-489B-B92A-3764A2877130}"/>
              </a:ext>
            </a:extLst>
          </p:cNvPr>
          <p:cNvSpPr>
            <a:spLocks noGrp="1"/>
          </p:cNvSpPr>
          <p:nvPr>
            <p:ph type="title"/>
          </p:nvPr>
        </p:nvSpPr>
        <p:spPr/>
        <p:txBody>
          <a:bodyPr/>
          <a:lstStyle/>
          <a:p>
            <a:endParaRPr lang="en-GB"/>
          </a:p>
        </p:txBody>
      </p:sp>
      <p:sp>
        <p:nvSpPr>
          <p:cNvPr id="7" name="Content Placeholder 6">
            <a:extLst>
              <a:ext uri="{FF2B5EF4-FFF2-40B4-BE49-F238E27FC236}">
                <a16:creationId xmlns:a16="http://schemas.microsoft.com/office/drawing/2014/main" id="{3E6E1507-6329-44A0-8215-28587B50DD0A}"/>
              </a:ext>
            </a:extLst>
          </p:cNvPr>
          <p:cNvSpPr>
            <a:spLocks noGrp="1"/>
          </p:cNvSpPr>
          <p:nvPr>
            <p:ph idx="1"/>
          </p:nvPr>
        </p:nvSpPr>
        <p:spPr/>
        <p:txBody>
          <a:bodyPr/>
          <a:lstStyle/>
          <a:p>
            <a:endParaRPr lang="en-GB"/>
          </a:p>
        </p:txBody>
      </p:sp>
      <p:pic>
        <p:nvPicPr>
          <p:cNvPr id="8" name="Picture 7">
            <a:extLst>
              <a:ext uri="{FF2B5EF4-FFF2-40B4-BE49-F238E27FC236}">
                <a16:creationId xmlns:a16="http://schemas.microsoft.com/office/drawing/2014/main" id="{269A6903-F63E-4426-A10B-FFE9BE1D8881}"/>
              </a:ext>
            </a:extLst>
          </p:cNvPr>
          <p:cNvPicPr>
            <a:picLocks noChangeAspect="1"/>
          </p:cNvPicPr>
          <p:nvPr/>
        </p:nvPicPr>
        <p:blipFill>
          <a:blip r:embed="rId3"/>
          <a:stretch>
            <a:fillRect/>
          </a:stretch>
        </p:blipFill>
        <p:spPr>
          <a:xfrm>
            <a:off x="1204912" y="152400"/>
            <a:ext cx="9782175" cy="6553200"/>
          </a:xfrm>
          <a:prstGeom prst="rect">
            <a:avLst/>
          </a:prstGeom>
        </p:spPr>
      </p:pic>
    </p:spTree>
    <p:extLst>
      <p:ext uri="{BB962C8B-B14F-4D97-AF65-F5344CB8AC3E}">
        <p14:creationId xmlns:p14="http://schemas.microsoft.com/office/powerpoint/2010/main" val="23368802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9FC76-E9FE-4AE4-AF70-BA5F3DC7583C}"/>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1006116F-3736-4774-87B3-321D7B280E13}"/>
              </a:ext>
            </a:extLst>
          </p:cNvPr>
          <p:cNvSpPr>
            <a:spLocks noGrp="1"/>
          </p:cNvSpPr>
          <p:nvPr>
            <p:ph type="subTitle" idx="1"/>
          </p:nvPr>
        </p:nvSpPr>
        <p:spPr/>
        <p:txBody>
          <a:bodyPr/>
          <a:lstStyle/>
          <a:p>
            <a:endParaRPr lang="en-GB"/>
          </a:p>
        </p:txBody>
      </p:sp>
      <p:pic>
        <p:nvPicPr>
          <p:cNvPr id="1026" name="Picture 2" descr="assorted tape measures">
            <a:extLst>
              <a:ext uri="{FF2B5EF4-FFF2-40B4-BE49-F238E27FC236}">
                <a16:creationId xmlns:a16="http://schemas.microsoft.com/office/drawing/2014/main" id="{B3B783C0-1C06-4025-B596-67D808E673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31" r="4598" b="9623"/>
          <a:stretch/>
        </p:blipFill>
        <p:spPr bwMode="auto">
          <a:xfrm>
            <a:off x="1"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DA42805-6943-463D-B7BC-919E34F6482E}"/>
              </a:ext>
            </a:extLst>
          </p:cNvPr>
          <p:cNvSpPr txBox="1"/>
          <p:nvPr/>
        </p:nvSpPr>
        <p:spPr>
          <a:xfrm>
            <a:off x="269704" y="5881818"/>
            <a:ext cx="3612995" cy="707886"/>
          </a:xfrm>
          <a:prstGeom prst="rect">
            <a:avLst/>
          </a:prstGeom>
          <a:noFill/>
        </p:spPr>
        <p:txBody>
          <a:bodyPr wrap="square" rtlCol="0">
            <a:spAutoFit/>
          </a:bodyPr>
          <a:lstStyle/>
          <a:p>
            <a:r>
              <a:rPr lang="en-GB" sz="2000" dirty="0">
                <a:solidFill>
                  <a:schemeClr val="bg1"/>
                </a:solidFill>
                <a:latin typeface="OrangeBlossoms" panose="02000603000000000000" pitchFamily="2" charset="0"/>
                <a:ea typeface="OrangeBlossoms" panose="02000603000000000000" pitchFamily="2" charset="0"/>
              </a:rPr>
              <a:t>Sarah </a:t>
            </a:r>
          </a:p>
          <a:p>
            <a:r>
              <a:rPr lang="en-GB" sz="2000" dirty="0">
                <a:solidFill>
                  <a:schemeClr val="bg1"/>
                </a:solidFill>
                <a:latin typeface="OrangeBlossoms" panose="02000603000000000000" pitchFamily="2" charset="0"/>
                <a:ea typeface="OrangeBlossoms" panose="02000603000000000000" pitchFamily="2" charset="0"/>
              </a:rPr>
              <a:t>  Lean</a:t>
            </a:r>
          </a:p>
        </p:txBody>
      </p:sp>
      <p:sp>
        <p:nvSpPr>
          <p:cNvPr id="6" name="TextBox 5">
            <a:extLst>
              <a:ext uri="{FF2B5EF4-FFF2-40B4-BE49-F238E27FC236}">
                <a16:creationId xmlns:a16="http://schemas.microsoft.com/office/drawing/2014/main" id="{2463320D-984A-4B74-83A6-7CBD5E9121EE}"/>
              </a:ext>
            </a:extLst>
          </p:cNvPr>
          <p:cNvSpPr txBox="1"/>
          <p:nvPr/>
        </p:nvSpPr>
        <p:spPr>
          <a:xfrm>
            <a:off x="10493298" y="6189594"/>
            <a:ext cx="2575931" cy="400110"/>
          </a:xfrm>
          <a:prstGeom prst="rect">
            <a:avLst/>
          </a:prstGeom>
          <a:noFill/>
        </p:spPr>
        <p:txBody>
          <a:bodyPr wrap="square" rtlCol="0">
            <a:spAutoFit/>
          </a:bodyPr>
          <a:lstStyle/>
          <a:p>
            <a:r>
              <a:rPr lang="en-GB" sz="2000" dirty="0">
                <a:solidFill>
                  <a:schemeClr val="bg1"/>
                </a:solidFill>
                <a:latin typeface="OrangeBlossoms" panose="02000603000000000000" pitchFamily="2" charset="0"/>
                <a:ea typeface="OrangeBlossoms" panose="02000603000000000000" pitchFamily="2" charset="0"/>
              </a:rPr>
              <a:t>@</a:t>
            </a:r>
            <a:r>
              <a:rPr lang="en-GB" sz="2000" dirty="0" err="1">
                <a:solidFill>
                  <a:schemeClr val="bg1"/>
                </a:solidFill>
                <a:latin typeface="OrangeBlossoms" panose="02000603000000000000" pitchFamily="2" charset="0"/>
                <a:ea typeface="OrangeBlossoms" panose="02000603000000000000" pitchFamily="2" charset="0"/>
              </a:rPr>
              <a:t>Techielass</a:t>
            </a:r>
            <a:endParaRPr lang="en-GB" sz="2000" dirty="0">
              <a:solidFill>
                <a:schemeClr val="bg1"/>
              </a:solidFill>
              <a:latin typeface="OrangeBlossoms" panose="02000603000000000000" pitchFamily="2" charset="0"/>
              <a:ea typeface="OrangeBlossoms" panose="02000603000000000000" pitchFamily="2" charset="0"/>
            </a:endParaRPr>
          </a:p>
        </p:txBody>
      </p:sp>
    </p:spTree>
    <p:extLst>
      <p:ext uri="{BB962C8B-B14F-4D97-AF65-F5344CB8AC3E}">
        <p14:creationId xmlns:p14="http://schemas.microsoft.com/office/powerpoint/2010/main" val="2416349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3DE44-037D-4826-9A30-8C85CF1D6D27}"/>
              </a:ext>
            </a:extLst>
          </p:cNvPr>
          <p:cNvSpPr>
            <a:spLocks noGrp="1"/>
          </p:cNvSpPr>
          <p:nvPr>
            <p:ph type="ctrTitle"/>
          </p:nvPr>
        </p:nvSpPr>
        <p:spPr>
          <a:xfrm>
            <a:off x="328393" y="1143000"/>
            <a:ext cx="9144000" cy="1475423"/>
          </a:xfrm>
        </p:spPr>
        <p:txBody>
          <a:bodyPr>
            <a:normAutofit/>
          </a:bodyPr>
          <a:lstStyle/>
          <a:p>
            <a:pPr algn="l"/>
            <a:r>
              <a:rPr lang="en-GB" sz="4400" dirty="0">
                <a:solidFill>
                  <a:schemeClr val="bg1"/>
                </a:solidFill>
              </a:rPr>
              <a:t>Social Media – how do I define it?</a:t>
            </a:r>
            <a:endParaRPr lang="en-GB" sz="4400" dirty="0">
              <a:solidFill>
                <a:schemeClr val="bg1"/>
              </a:solidFill>
              <a:latin typeface="Segoe UI Light (Headings)"/>
            </a:endParaRPr>
          </a:p>
        </p:txBody>
      </p:sp>
      <p:pic>
        <p:nvPicPr>
          <p:cNvPr id="5" name="Picture 4" descr="A picture containing clock&#10;&#10;Description automatically generated">
            <a:extLst>
              <a:ext uri="{FF2B5EF4-FFF2-40B4-BE49-F238E27FC236}">
                <a16:creationId xmlns:a16="http://schemas.microsoft.com/office/drawing/2014/main" id="{5B997AB2-1B0B-4378-871F-A204B2EED4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1043" y="1432083"/>
            <a:ext cx="3647757" cy="3647757"/>
          </a:xfrm>
          <a:prstGeom prst="rect">
            <a:avLst/>
          </a:prstGeom>
        </p:spPr>
      </p:pic>
      <p:sp>
        <p:nvSpPr>
          <p:cNvPr id="6" name="Subtitle 5">
            <a:extLst>
              <a:ext uri="{FF2B5EF4-FFF2-40B4-BE49-F238E27FC236}">
                <a16:creationId xmlns:a16="http://schemas.microsoft.com/office/drawing/2014/main" id="{6DF1AD9D-41C8-4E76-AC0C-5A0B0A7D89F4}"/>
              </a:ext>
            </a:extLst>
          </p:cNvPr>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1009904828"/>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ax, tool&#10;&#10;Description automatically generated">
            <a:extLst>
              <a:ext uri="{FF2B5EF4-FFF2-40B4-BE49-F238E27FC236}">
                <a16:creationId xmlns:a16="http://schemas.microsoft.com/office/drawing/2014/main" id="{A907EFDF-F0AF-42F1-B217-9B44EF7A33B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4429" y="562812"/>
            <a:ext cx="2222503" cy="1806881"/>
          </a:xfrm>
          <a:prstGeom prst="rect">
            <a:avLst/>
          </a:prstGeom>
        </p:spPr>
      </p:pic>
      <p:pic>
        <p:nvPicPr>
          <p:cNvPr id="7" name="Picture 6">
            <a:extLst>
              <a:ext uri="{FF2B5EF4-FFF2-40B4-BE49-F238E27FC236}">
                <a16:creationId xmlns:a16="http://schemas.microsoft.com/office/drawing/2014/main" id="{A6BDBD74-423F-4BFB-9638-E69788E4D9CE}"/>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399540" y="530588"/>
            <a:ext cx="2541731" cy="2541731"/>
          </a:xfrm>
          <a:prstGeom prst="rect">
            <a:avLst/>
          </a:prstGeom>
        </p:spPr>
      </p:pic>
      <p:pic>
        <p:nvPicPr>
          <p:cNvPr id="13" name="Picture 12" descr="A close up of a logo&#10;&#10;Description automatically generated">
            <a:extLst>
              <a:ext uri="{FF2B5EF4-FFF2-40B4-BE49-F238E27FC236}">
                <a16:creationId xmlns:a16="http://schemas.microsoft.com/office/drawing/2014/main" id="{3EA7578E-C262-4C92-896F-5669A646C3BB}"/>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5670405" y="3945598"/>
            <a:ext cx="5638452" cy="1528549"/>
          </a:xfrm>
          <a:prstGeom prst="rect">
            <a:avLst/>
          </a:prstGeom>
        </p:spPr>
      </p:pic>
      <p:pic>
        <p:nvPicPr>
          <p:cNvPr id="16" name="Picture 15">
            <a:extLst>
              <a:ext uri="{FF2B5EF4-FFF2-40B4-BE49-F238E27FC236}">
                <a16:creationId xmlns:a16="http://schemas.microsoft.com/office/drawing/2014/main" id="{482523E7-5AC8-4745-95D6-939A3D12662F}"/>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926427" y="1122339"/>
            <a:ext cx="3838244" cy="1919122"/>
          </a:xfrm>
          <a:prstGeom prst="rect">
            <a:avLst/>
          </a:prstGeom>
        </p:spPr>
      </p:pic>
      <p:pic>
        <p:nvPicPr>
          <p:cNvPr id="19" name="Picture 18" descr="A group of people sitting at a table&#10;&#10;Description automatically generated">
            <a:extLst>
              <a:ext uri="{FF2B5EF4-FFF2-40B4-BE49-F238E27FC236}">
                <a16:creationId xmlns:a16="http://schemas.microsoft.com/office/drawing/2014/main" id="{C751E0FE-91F3-4870-AD1A-11541F649B96}"/>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1561458" y="3945598"/>
            <a:ext cx="3338405" cy="2003043"/>
          </a:xfrm>
          <a:prstGeom prst="rect">
            <a:avLst/>
          </a:prstGeom>
        </p:spPr>
      </p:pic>
    </p:spTree>
    <p:extLst>
      <p:ext uri="{BB962C8B-B14F-4D97-AF65-F5344CB8AC3E}">
        <p14:creationId xmlns:p14="http://schemas.microsoft.com/office/powerpoint/2010/main" val="4116930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ax, tool&#10;&#10;Description automatically generated">
            <a:extLst>
              <a:ext uri="{FF2B5EF4-FFF2-40B4-BE49-F238E27FC236}">
                <a16:creationId xmlns:a16="http://schemas.microsoft.com/office/drawing/2014/main" id="{A907EFDF-F0AF-42F1-B217-9B44EF7A33B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4429" y="562812"/>
            <a:ext cx="2222503" cy="1806881"/>
          </a:xfrm>
          <a:prstGeom prst="rect">
            <a:avLst/>
          </a:prstGeom>
        </p:spPr>
      </p:pic>
      <p:pic>
        <p:nvPicPr>
          <p:cNvPr id="7" name="Picture 6">
            <a:extLst>
              <a:ext uri="{FF2B5EF4-FFF2-40B4-BE49-F238E27FC236}">
                <a16:creationId xmlns:a16="http://schemas.microsoft.com/office/drawing/2014/main" id="{A6BDBD74-423F-4BFB-9638-E69788E4D9CE}"/>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399540" y="530588"/>
            <a:ext cx="2541731" cy="2541731"/>
          </a:xfrm>
          <a:prstGeom prst="rect">
            <a:avLst/>
          </a:prstGeom>
        </p:spPr>
      </p:pic>
      <p:pic>
        <p:nvPicPr>
          <p:cNvPr id="13" name="Picture 12" descr="A close up of a logo&#10;&#10;Description automatically generated">
            <a:extLst>
              <a:ext uri="{FF2B5EF4-FFF2-40B4-BE49-F238E27FC236}">
                <a16:creationId xmlns:a16="http://schemas.microsoft.com/office/drawing/2014/main" id="{3EA7578E-C262-4C92-896F-5669A646C3BB}"/>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5670405" y="3945598"/>
            <a:ext cx="5638452" cy="1528549"/>
          </a:xfrm>
          <a:prstGeom prst="rect">
            <a:avLst/>
          </a:prstGeom>
        </p:spPr>
      </p:pic>
      <p:pic>
        <p:nvPicPr>
          <p:cNvPr id="16" name="Picture 15">
            <a:extLst>
              <a:ext uri="{FF2B5EF4-FFF2-40B4-BE49-F238E27FC236}">
                <a16:creationId xmlns:a16="http://schemas.microsoft.com/office/drawing/2014/main" id="{482523E7-5AC8-4745-95D6-939A3D12662F}"/>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926427" y="1122339"/>
            <a:ext cx="3838244" cy="1919122"/>
          </a:xfrm>
          <a:prstGeom prst="rect">
            <a:avLst/>
          </a:prstGeom>
        </p:spPr>
      </p:pic>
      <p:pic>
        <p:nvPicPr>
          <p:cNvPr id="19" name="Picture 18" descr="A group of people sitting at a table&#10;&#10;Description automatically generated">
            <a:extLst>
              <a:ext uri="{FF2B5EF4-FFF2-40B4-BE49-F238E27FC236}">
                <a16:creationId xmlns:a16="http://schemas.microsoft.com/office/drawing/2014/main" id="{C751E0FE-91F3-4870-AD1A-11541F649B96}"/>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1561458" y="3945598"/>
            <a:ext cx="3338405" cy="2003043"/>
          </a:xfrm>
          <a:prstGeom prst="rect">
            <a:avLst/>
          </a:prstGeom>
        </p:spPr>
      </p:pic>
      <p:sp>
        <p:nvSpPr>
          <p:cNvPr id="5" name="Rectangle 4">
            <a:extLst>
              <a:ext uri="{FF2B5EF4-FFF2-40B4-BE49-F238E27FC236}">
                <a16:creationId xmlns:a16="http://schemas.microsoft.com/office/drawing/2014/main" id="{F7DCC2DC-410A-451E-86DB-720D113BC1FC}"/>
              </a:ext>
            </a:extLst>
          </p:cNvPr>
          <p:cNvSpPr/>
          <p:nvPr/>
        </p:nvSpPr>
        <p:spPr>
          <a:xfrm>
            <a:off x="7788623" y="1287135"/>
            <a:ext cx="3976048" cy="1754326"/>
          </a:xfrm>
          <a:prstGeom prst="rect">
            <a:avLst/>
          </a:prstGeom>
          <a:noFill/>
        </p:spPr>
        <p:txBody>
          <a:bodyPr wrap="squar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Work &amp; Personal</a:t>
            </a:r>
          </a:p>
        </p:txBody>
      </p:sp>
    </p:spTree>
    <p:extLst>
      <p:ext uri="{BB962C8B-B14F-4D97-AF65-F5344CB8AC3E}">
        <p14:creationId xmlns:p14="http://schemas.microsoft.com/office/powerpoint/2010/main" val="909813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ax, tool&#10;&#10;Description automatically generated">
            <a:extLst>
              <a:ext uri="{FF2B5EF4-FFF2-40B4-BE49-F238E27FC236}">
                <a16:creationId xmlns:a16="http://schemas.microsoft.com/office/drawing/2014/main" id="{A907EFDF-F0AF-42F1-B217-9B44EF7A33B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4429" y="562812"/>
            <a:ext cx="2222503" cy="1806881"/>
          </a:xfrm>
          <a:prstGeom prst="rect">
            <a:avLst/>
          </a:prstGeom>
        </p:spPr>
      </p:pic>
      <p:pic>
        <p:nvPicPr>
          <p:cNvPr id="7" name="Picture 6">
            <a:extLst>
              <a:ext uri="{FF2B5EF4-FFF2-40B4-BE49-F238E27FC236}">
                <a16:creationId xmlns:a16="http://schemas.microsoft.com/office/drawing/2014/main" id="{A6BDBD74-423F-4BFB-9638-E69788E4D9CE}"/>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399540" y="530588"/>
            <a:ext cx="2541731" cy="2541731"/>
          </a:xfrm>
          <a:prstGeom prst="rect">
            <a:avLst/>
          </a:prstGeom>
        </p:spPr>
      </p:pic>
      <p:pic>
        <p:nvPicPr>
          <p:cNvPr id="13" name="Picture 12" descr="A close up of a logo&#10;&#10;Description automatically generated">
            <a:extLst>
              <a:ext uri="{FF2B5EF4-FFF2-40B4-BE49-F238E27FC236}">
                <a16:creationId xmlns:a16="http://schemas.microsoft.com/office/drawing/2014/main" id="{3EA7578E-C262-4C92-896F-5669A646C3BB}"/>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5670405" y="3945598"/>
            <a:ext cx="5638452" cy="1528549"/>
          </a:xfrm>
          <a:prstGeom prst="rect">
            <a:avLst/>
          </a:prstGeom>
        </p:spPr>
      </p:pic>
      <p:pic>
        <p:nvPicPr>
          <p:cNvPr id="16" name="Picture 15">
            <a:extLst>
              <a:ext uri="{FF2B5EF4-FFF2-40B4-BE49-F238E27FC236}">
                <a16:creationId xmlns:a16="http://schemas.microsoft.com/office/drawing/2014/main" id="{482523E7-5AC8-4745-95D6-939A3D12662F}"/>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926427" y="1122339"/>
            <a:ext cx="3838244" cy="1919122"/>
          </a:xfrm>
          <a:prstGeom prst="rect">
            <a:avLst/>
          </a:prstGeom>
        </p:spPr>
      </p:pic>
      <p:pic>
        <p:nvPicPr>
          <p:cNvPr id="19" name="Picture 18" descr="A group of people sitting at a table&#10;&#10;Description automatically generated">
            <a:extLst>
              <a:ext uri="{FF2B5EF4-FFF2-40B4-BE49-F238E27FC236}">
                <a16:creationId xmlns:a16="http://schemas.microsoft.com/office/drawing/2014/main" id="{C751E0FE-91F3-4870-AD1A-11541F649B96}"/>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1561458" y="3945598"/>
            <a:ext cx="3338405" cy="2003043"/>
          </a:xfrm>
          <a:prstGeom prst="rect">
            <a:avLst/>
          </a:prstGeom>
        </p:spPr>
      </p:pic>
      <p:sp>
        <p:nvSpPr>
          <p:cNvPr id="2" name="Rectangle 1">
            <a:extLst>
              <a:ext uri="{FF2B5EF4-FFF2-40B4-BE49-F238E27FC236}">
                <a16:creationId xmlns:a16="http://schemas.microsoft.com/office/drawing/2014/main" id="{000D8347-C446-4AC2-8FF7-C1EE9F06FE84}"/>
              </a:ext>
            </a:extLst>
          </p:cNvPr>
          <p:cNvSpPr/>
          <p:nvPr/>
        </p:nvSpPr>
        <p:spPr>
          <a:xfrm>
            <a:off x="4340745" y="1383853"/>
            <a:ext cx="2659319" cy="923330"/>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chemeClr val="accent2">
                    <a:lumMod val="40000"/>
                    <a:lumOff val="60000"/>
                  </a:schemeClr>
                </a:solidFill>
              </a:rPr>
              <a:t>Personal</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860825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ax, tool&#10;&#10;Description automatically generated">
            <a:extLst>
              <a:ext uri="{FF2B5EF4-FFF2-40B4-BE49-F238E27FC236}">
                <a16:creationId xmlns:a16="http://schemas.microsoft.com/office/drawing/2014/main" id="{A907EFDF-F0AF-42F1-B217-9B44EF7A33B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4429" y="562812"/>
            <a:ext cx="2222503" cy="1806881"/>
          </a:xfrm>
          <a:prstGeom prst="rect">
            <a:avLst/>
          </a:prstGeom>
        </p:spPr>
      </p:pic>
      <p:pic>
        <p:nvPicPr>
          <p:cNvPr id="7" name="Picture 6">
            <a:extLst>
              <a:ext uri="{FF2B5EF4-FFF2-40B4-BE49-F238E27FC236}">
                <a16:creationId xmlns:a16="http://schemas.microsoft.com/office/drawing/2014/main" id="{A6BDBD74-423F-4BFB-9638-E69788E4D9CE}"/>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399540" y="530588"/>
            <a:ext cx="2541731" cy="2541731"/>
          </a:xfrm>
          <a:prstGeom prst="rect">
            <a:avLst/>
          </a:prstGeom>
        </p:spPr>
      </p:pic>
      <p:pic>
        <p:nvPicPr>
          <p:cNvPr id="13" name="Picture 12" descr="A close up of a logo&#10;&#10;Description automatically generated">
            <a:extLst>
              <a:ext uri="{FF2B5EF4-FFF2-40B4-BE49-F238E27FC236}">
                <a16:creationId xmlns:a16="http://schemas.microsoft.com/office/drawing/2014/main" id="{3EA7578E-C262-4C92-896F-5669A646C3BB}"/>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5670405" y="3945598"/>
            <a:ext cx="5638452" cy="1528549"/>
          </a:xfrm>
          <a:prstGeom prst="rect">
            <a:avLst/>
          </a:prstGeom>
        </p:spPr>
      </p:pic>
      <p:pic>
        <p:nvPicPr>
          <p:cNvPr id="16" name="Picture 15">
            <a:extLst>
              <a:ext uri="{FF2B5EF4-FFF2-40B4-BE49-F238E27FC236}">
                <a16:creationId xmlns:a16="http://schemas.microsoft.com/office/drawing/2014/main" id="{482523E7-5AC8-4745-95D6-939A3D12662F}"/>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926427" y="1122339"/>
            <a:ext cx="3838244" cy="1919122"/>
          </a:xfrm>
          <a:prstGeom prst="rect">
            <a:avLst/>
          </a:prstGeom>
        </p:spPr>
      </p:pic>
      <p:pic>
        <p:nvPicPr>
          <p:cNvPr id="19" name="Picture 18" descr="A group of people sitting at a table&#10;&#10;Description automatically generated">
            <a:extLst>
              <a:ext uri="{FF2B5EF4-FFF2-40B4-BE49-F238E27FC236}">
                <a16:creationId xmlns:a16="http://schemas.microsoft.com/office/drawing/2014/main" id="{C751E0FE-91F3-4870-AD1A-11541F649B96}"/>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1561458" y="3945598"/>
            <a:ext cx="3338405" cy="2003043"/>
          </a:xfrm>
          <a:prstGeom prst="rect">
            <a:avLst/>
          </a:prstGeom>
        </p:spPr>
      </p:pic>
      <p:sp>
        <p:nvSpPr>
          <p:cNvPr id="4" name="Rectangle 3">
            <a:extLst>
              <a:ext uri="{FF2B5EF4-FFF2-40B4-BE49-F238E27FC236}">
                <a16:creationId xmlns:a16="http://schemas.microsoft.com/office/drawing/2014/main" id="{32B93AF6-2292-41C9-AA11-DBD35AB28EFD}"/>
              </a:ext>
            </a:extLst>
          </p:cNvPr>
          <p:cNvSpPr/>
          <p:nvPr/>
        </p:nvSpPr>
        <p:spPr>
          <a:xfrm>
            <a:off x="674055" y="635728"/>
            <a:ext cx="2639480" cy="1754326"/>
          </a:xfrm>
          <a:prstGeom prst="rect">
            <a:avLst/>
          </a:prstGeom>
          <a:noFill/>
        </p:spPr>
        <p:txBody>
          <a:bodyPr wrap="squar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Work &amp; Personal</a:t>
            </a:r>
            <a:endParaRPr lang="en-GB"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425461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ax, tool&#10;&#10;Description automatically generated">
            <a:extLst>
              <a:ext uri="{FF2B5EF4-FFF2-40B4-BE49-F238E27FC236}">
                <a16:creationId xmlns:a16="http://schemas.microsoft.com/office/drawing/2014/main" id="{A907EFDF-F0AF-42F1-B217-9B44EF7A33B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4429" y="562812"/>
            <a:ext cx="2222503" cy="1806881"/>
          </a:xfrm>
          <a:prstGeom prst="rect">
            <a:avLst/>
          </a:prstGeom>
        </p:spPr>
      </p:pic>
      <p:pic>
        <p:nvPicPr>
          <p:cNvPr id="7" name="Picture 6">
            <a:extLst>
              <a:ext uri="{FF2B5EF4-FFF2-40B4-BE49-F238E27FC236}">
                <a16:creationId xmlns:a16="http://schemas.microsoft.com/office/drawing/2014/main" id="{A6BDBD74-423F-4BFB-9638-E69788E4D9CE}"/>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399540" y="530588"/>
            <a:ext cx="2541731" cy="2541731"/>
          </a:xfrm>
          <a:prstGeom prst="rect">
            <a:avLst/>
          </a:prstGeom>
        </p:spPr>
      </p:pic>
      <p:pic>
        <p:nvPicPr>
          <p:cNvPr id="13" name="Picture 12" descr="A close up of a logo&#10;&#10;Description automatically generated">
            <a:extLst>
              <a:ext uri="{FF2B5EF4-FFF2-40B4-BE49-F238E27FC236}">
                <a16:creationId xmlns:a16="http://schemas.microsoft.com/office/drawing/2014/main" id="{3EA7578E-C262-4C92-896F-5669A646C3BB}"/>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5670405" y="3945598"/>
            <a:ext cx="5638452" cy="1528549"/>
          </a:xfrm>
          <a:prstGeom prst="rect">
            <a:avLst/>
          </a:prstGeom>
        </p:spPr>
      </p:pic>
      <p:pic>
        <p:nvPicPr>
          <p:cNvPr id="16" name="Picture 15">
            <a:extLst>
              <a:ext uri="{FF2B5EF4-FFF2-40B4-BE49-F238E27FC236}">
                <a16:creationId xmlns:a16="http://schemas.microsoft.com/office/drawing/2014/main" id="{482523E7-5AC8-4745-95D6-939A3D12662F}"/>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926427" y="1122339"/>
            <a:ext cx="3838244" cy="1919122"/>
          </a:xfrm>
          <a:prstGeom prst="rect">
            <a:avLst/>
          </a:prstGeom>
        </p:spPr>
      </p:pic>
      <p:pic>
        <p:nvPicPr>
          <p:cNvPr id="19" name="Picture 18" descr="A group of people sitting at a table&#10;&#10;Description automatically generated">
            <a:extLst>
              <a:ext uri="{FF2B5EF4-FFF2-40B4-BE49-F238E27FC236}">
                <a16:creationId xmlns:a16="http://schemas.microsoft.com/office/drawing/2014/main" id="{C751E0FE-91F3-4870-AD1A-11541F649B96}"/>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1561458" y="3945598"/>
            <a:ext cx="3338405" cy="2003043"/>
          </a:xfrm>
          <a:prstGeom prst="rect">
            <a:avLst/>
          </a:prstGeom>
        </p:spPr>
      </p:pic>
      <p:sp>
        <p:nvSpPr>
          <p:cNvPr id="2" name="Rectangle 1">
            <a:extLst>
              <a:ext uri="{FF2B5EF4-FFF2-40B4-BE49-F238E27FC236}">
                <a16:creationId xmlns:a16="http://schemas.microsoft.com/office/drawing/2014/main" id="{A4CC1B32-E069-40A1-8038-78723C51B49D}"/>
              </a:ext>
            </a:extLst>
          </p:cNvPr>
          <p:cNvSpPr/>
          <p:nvPr/>
        </p:nvSpPr>
        <p:spPr>
          <a:xfrm>
            <a:off x="6823881" y="4312693"/>
            <a:ext cx="2433227" cy="923330"/>
          </a:xfrm>
          <a:prstGeom prst="rect">
            <a:avLst/>
          </a:prstGeom>
          <a:noFill/>
        </p:spPr>
        <p:txBody>
          <a:bodyPr wrap="squar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Work</a:t>
            </a:r>
          </a:p>
        </p:txBody>
      </p:sp>
    </p:spTree>
    <p:extLst>
      <p:ext uri="{BB962C8B-B14F-4D97-AF65-F5344CB8AC3E}">
        <p14:creationId xmlns:p14="http://schemas.microsoft.com/office/powerpoint/2010/main" val="2193969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ax, tool&#10;&#10;Description automatically generated">
            <a:extLst>
              <a:ext uri="{FF2B5EF4-FFF2-40B4-BE49-F238E27FC236}">
                <a16:creationId xmlns:a16="http://schemas.microsoft.com/office/drawing/2014/main" id="{A907EFDF-F0AF-42F1-B217-9B44EF7A33B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4429" y="562812"/>
            <a:ext cx="2222503" cy="1806881"/>
          </a:xfrm>
          <a:prstGeom prst="rect">
            <a:avLst/>
          </a:prstGeom>
        </p:spPr>
      </p:pic>
      <p:pic>
        <p:nvPicPr>
          <p:cNvPr id="7" name="Picture 6">
            <a:extLst>
              <a:ext uri="{FF2B5EF4-FFF2-40B4-BE49-F238E27FC236}">
                <a16:creationId xmlns:a16="http://schemas.microsoft.com/office/drawing/2014/main" id="{A6BDBD74-423F-4BFB-9638-E69788E4D9CE}"/>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399540" y="530588"/>
            <a:ext cx="2541731" cy="2541731"/>
          </a:xfrm>
          <a:prstGeom prst="rect">
            <a:avLst/>
          </a:prstGeom>
        </p:spPr>
      </p:pic>
      <p:pic>
        <p:nvPicPr>
          <p:cNvPr id="13" name="Picture 12" descr="A close up of a logo&#10;&#10;Description automatically generated">
            <a:extLst>
              <a:ext uri="{FF2B5EF4-FFF2-40B4-BE49-F238E27FC236}">
                <a16:creationId xmlns:a16="http://schemas.microsoft.com/office/drawing/2014/main" id="{3EA7578E-C262-4C92-896F-5669A646C3BB}"/>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5670405" y="3945598"/>
            <a:ext cx="5638452" cy="1528549"/>
          </a:xfrm>
          <a:prstGeom prst="rect">
            <a:avLst/>
          </a:prstGeom>
        </p:spPr>
      </p:pic>
      <p:pic>
        <p:nvPicPr>
          <p:cNvPr id="16" name="Picture 15">
            <a:extLst>
              <a:ext uri="{FF2B5EF4-FFF2-40B4-BE49-F238E27FC236}">
                <a16:creationId xmlns:a16="http://schemas.microsoft.com/office/drawing/2014/main" id="{482523E7-5AC8-4745-95D6-939A3D12662F}"/>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926427" y="1122339"/>
            <a:ext cx="3838244" cy="1919122"/>
          </a:xfrm>
          <a:prstGeom prst="rect">
            <a:avLst/>
          </a:prstGeom>
        </p:spPr>
      </p:pic>
      <p:pic>
        <p:nvPicPr>
          <p:cNvPr id="19" name="Picture 18" descr="A group of people sitting at a table&#10;&#10;Description automatically generated">
            <a:extLst>
              <a:ext uri="{FF2B5EF4-FFF2-40B4-BE49-F238E27FC236}">
                <a16:creationId xmlns:a16="http://schemas.microsoft.com/office/drawing/2014/main" id="{C751E0FE-91F3-4870-AD1A-11541F649B96}"/>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1561458" y="3945598"/>
            <a:ext cx="3338405" cy="2003043"/>
          </a:xfrm>
          <a:prstGeom prst="rect">
            <a:avLst/>
          </a:prstGeom>
        </p:spPr>
      </p:pic>
      <p:sp>
        <p:nvSpPr>
          <p:cNvPr id="2" name="Rectangle 1">
            <a:extLst>
              <a:ext uri="{FF2B5EF4-FFF2-40B4-BE49-F238E27FC236}">
                <a16:creationId xmlns:a16="http://schemas.microsoft.com/office/drawing/2014/main" id="{44277DB2-6DDE-4BE0-B6D5-1BCEB3D3E14C}"/>
              </a:ext>
            </a:extLst>
          </p:cNvPr>
          <p:cNvSpPr/>
          <p:nvPr/>
        </p:nvSpPr>
        <p:spPr>
          <a:xfrm>
            <a:off x="1181358" y="4069956"/>
            <a:ext cx="4098603" cy="1754326"/>
          </a:xfrm>
          <a:prstGeom prst="rect">
            <a:avLst/>
          </a:prstGeom>
          <a:noFill/>
        </p:spPr>
        <p:txBody>
          <a:bodyPr wrap="squar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Work &amp; Personal</a:t>
            </a:r>
          </a:p>
        </p:txBody>
      </p:sp>
    </p:spTree>
    <p:extLst>
      <p:ext uri="{BB962C8B-B14F-4D97-AF65-F5344CB8AC3E}">
        <p14:creationId xmlns:p14="http://schemas.microsoft.com/office/powerpoint/2010/main" val="2218040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E224DB-DE88-46DE-9FAC-968435C28AEE}"/>
              </a:ext>
            </a:extLst>
          </p:cNvPr>
          <p:cNvSpPr>
            <a:spLocks noGrp="1"/>
          </p:cNvSpPr>
          <p:nvPr>
            <p:ph type="ctrTitle"/>
          </p:nvPr>
        </p:nvSpPr>
        <p:spPr/>
        <p:txBody>
          <a:bodyPr/>
          <a:lstStyle/>
          <a:p>
            <a:endParaRPr lang="en-GB"/>
          </a:p>
        </p:txBody>
      </p:sp>
      <p:sp>
        <p:nvSpPr>
          <p:cNvPr id="5" name="Subtitle 4">
            <a:extLst>
              <a:ext uri="{FF2B5EF4-FFF2-40B4-BE49-F238E27FC236}">
                <a16:creationId xmlns:a16="http://schemas.microsoft.com/office/drawing/2014/main" id="{8180B225-52D2-41E4-BBDD-CACDEF1970FE}"/>
              </a:ext>
            </a:extLst>
          </p:cNvPr>
          <p:cNvSpPr>
            <a:spLocks noGrp="1"/>
          </p:cNvSpPr>
          <p:nvPr>
            <p:ph type="subTitle" idx="1"/>
          </p:nvPr>
        </p:nvSpPr>
        <p:spPr/>
        <p:txBody>
          <a:bodyPr/>
          <a:lstStyle/>
          <a:p>
            <a:endParaRPr lang="en-GB"/>
          </a:p>
        </p:txBody>
      </p:sp>
      <p:pic>
        <p:nvPicPr>
          <p:cNvPr id="6" name="Picture 5">
            <a:extLst>
              <a:ext uri="{FF2B5EF4-FFF2-40B4-BE49-F238E27FC236}">
                <a16:creationId xmlns:a16="http://schemas.microsoft.com/office/drawing/2014/main" id="{08D63D95-5C62-4B5C-9B55-9022961BB968}"/>
              </a:ext>
            </a:extLst>
          </p:cNvPr>
          <p:cNvPicPr>
            <a:picLocks noChangeAspect="1"/>
          </p:cNvPicPr>
          <p:nvPr/>
        </p:nvPicPr>
        <p:blipFill>
          <a:blip r:embed="rId3"/>
          <a:stretch>
            <a:fillRect/>
          </a:stretch>
        </p:blipFill>
        <p:spPr>
          <a:xfrm>
            <a:off x="0" y="382616"/>
            <a:ext cx="12192000" cy="5298847"/>
          </a:xfrm>
          <a:prstGeom prst="rect">
            <a:avLst/>
          </a:prstGeom>
        </p:spPr>
      </p:pic>
    </p:spTree>
    <p:extLst>
      <p:ext uri="{BB962C8B-B14F-4D97-AF65-F5344CB8AC3E}">
        <p14:creationId xmlns:p14="http://schemas.microsoft.com/office/powerpoint/2010/main" val="2595659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5492C95-704D-4821-A570-3841DBB6A4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2418" y="917761"/>
            <a:ext cx="7740661" cy="50224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A1E331B8-4B87-4BD3-BB0B-6D24B8222D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692" y="201117"/>
            <a:ext cx="3252635" cy="1075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418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C40074-9DBD-4F5E-8683-8C35C4F09744}"/>
              </a:ext>
            </a:extLst>
          </p:cNvPr>
          <p:cNvSpPr txBox="1"/>
          <p:nvPr/>
        </p:nvSpPr>
        <p:spPr>
          <a:xfrm>
            <a:off x="229456" y="297950"/>
            <a:ext cx="11733088" cy="67710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Scotland is the home of… </a:t>
            </a:r>
          </a:p>
        </p:txBody>
      </p:sp>
      <p:pic>
        <p:nvPicPr>
          <p:cNvPr id="1026" name="Picture 2" descr="No photo description available.">
            <a:extLst>
              <a:ext uri="{FF2B5EF4-FFF2-40B4-BE49-F238E27FC236}">
                <a16:creationId xmlns:a16="http://schemas.microsoft.com/office/drawing/2014/main" id="{19CD9F97-6607-4243-AFB5-92AA2CC8DB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1168" y="1171310"/>
            <a:ext cx="8189663" cy="5458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5066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014811-D7BE-4138-990A-10BFA5A0C84E}"/>
              </a:ext>
            </a:extLst>
          </p:cNvPr>
          <p:cNvSpPr>
            <a:spLocks noGrp="1"/>
          </p:cNvSpPr>
          <p:nvPr>
            <p:ph type="ctrTitle"/>
          </p:nvPr>
        </p:nvSpPr>
        <p:spPr/>
        <p:txBody>
          <a:bodyPr/>
          <a:lstStyle/>
          <a:p>
            <a:r>
              <a:rPr lang="en-GB" dirty="0"/>
              <a:t>It’s </a:t>
            </a:r>
            <a:r>
              <a:rPr lang="en-GB"/>
              <a:t>Okay to Say </a:t>
            </a:r>
            <a:r>
              <a:rPr lang="en-GB" dirty="0"/>
              <a:t>No</a:t>
            </a:r>
          </a:p>
        </p:txBody>
      </p:sp>
    </p:spTree>
    <p:extLst>
      <p:ext uri="{BB962C8B-B14F-4D97-AF65-F5344CB8AC3E}">
        <p14:creationId xmlns:p14="http://schemas.microsoft.com/office/powerpoint/2010/main" val="41892093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3DE44-037D-4826-9A30-8C85CF1D6D27}"/>
              </a:ext>
            </a:extLst>
          </p:cNvPr>
          <p:cNvSpPr>
            <a:spLocks noGrp="1"/>
          </p:cNvSpPr>
          <p:nvPr>
            <p:ph type="ctrTitle"/>
          </p:nvPr>
        </p:nvSpPr>
        <p:spPr>
          <a:xfrm>
            <a:off x="328393" y="1143000"/>
            <a:ext cx="9144000" cy="1475423"/>
          </a:xfrm>
        </p:spPr>
        <p:txBody>
          <a:bodyPr>
            <a:normAutofit/>
          </a:bodyPr>
          <a:lstStyle/>
          <a:p>
            <a:pPr algn="l"/>
            <a:r>
              <a:rPr lang="en-GB" sz="4400" dirty="0">
                <a:solidFill>
                  <a:schemeClr val="bg1"/>
                </a:solidFill>
              </a:rPr>
              <a:t>Staying Up to Date</a:t>
            </a:r>
            <a:endParaRPr lang="en-GB" sz="4400" dirty="0">
              <a:solidFill>
                <a:schemeClr val="bg1"/>
              </a:solidFill>
              <a:latin typeface="Segoe UI Light (Headings)"/>
            </a:endParaRPr>
          </a:p>
        </p:txBody>
      </p:sp>
      <p:pic>
        <p:nvPicPr>
          <p:cNvPr id="5" name="Picture 4" descr="A picture containing clock&#10;&#10;Description automatically generated">
            <a:extLst>
              <a:ext uri="{FF2B5EF4-FFF2-40B4-BE49-F238E27FC236}">
                <a16:creationId xmlns:a16="http://schemas.microsoft.com/office/drawing/2014/main" id="{5B997AB2-1B0B-4378-871F-A204B2EED4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1043" y="1432083"/>
            <a:ext cx="3647757" cy="3647757"/>
          </a:xfrm>
          <a:prstGeom prst="rect">
            <a:avLst/>
          </a:prstGeom>
        </p:spPr>
      </p:pic>
      <p:sp>
        <p:nvSpPr>
          <p:cNvPr id="6" name="Subtitle 5">
            <a:extLst>
              <a:ext uri="{FF2B5EF4-FFF2-40B4-BE49-F238E27FC236}">
                <a16:creationId xmlns:a16="http://schemas.microsoft.com/office/drawing/2014/main" id="{6DF1AD9D-41C8-4E76-AC0C-5A0B0A7D89F4}"/>
              </a:ext>
            </a:extLst>
          </p:cNvPr>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1882679900"/>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GAUG Skyline">
            <a:extLst>
              <a:ext uri="{FF2B5EF4-FFF2-40B4-BE49-F238E27FC236}">
                <a16:creationId xmlns:a16="http://schemas.microsoft.com/office/drawing/2014/main" id="{B70B707B-0FFF-4327-9B5E-55B51C2DEC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784" y="914400"/>
            <a:ext cx="5413097" cy="88174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ee the source image">
            <a:extLst>
              <a:ext uri="{FF2B5EF4-FFF2-40B4-BE49-F238E27FC236}">
                <a16:creationId xmlns:a16="http://schemas.microsoft.com/office/drawing/2014/main" id="{6A8D2927-FED3-4544-9750-5982990712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3689" y="532818"/>
            <a:ext cx="2993571" cy="16449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2174633-8CC0-445D-AEE3-1F029BB29121}"/>
              </a:ext>
            </a:extLst>
          </p:cNvPr>
          <p:cNvPicPr>
            <a:picLocks noChangeAspect="1"/>
          </p:cNvPicPr>
          <p:nvPr/>
        </p:nvPicPr>
        <p:blipFill>
          <a:blip r:embed="rId5"/>
          <a:stretch>
            <a:fillRect/>
          </a:stretch>
        </p:blipFill>
        <p:spPr>
          <a:xfrm>
            <a:off x="1889546" y="2339601"/>
            <a:ext cx="2993571" cy="1205499"/>
          </a:xfrm>
          <a:prstGeom prst="rect">
            <a:avLst/>
          </a:prstGeom>
        </p:spPr>
      </p:pic>
      <p:pic>
        <p:nvPicPr>
          <p:cNvPr id="7" name="Picture 6">
            <a:extLst>
              <a:ext uri="{FF2B5EF4-FFF2-40B4-BE49-F238E27FC236}">
                <a16:creationId xmlns:a16="http://schemas.microsoft.com/office/drawing/2014/main" id="{FB9415C3-42DB-453E-B0EC-221D95BF6CD1}"/>
              </a:ext>
            </a:extLst>
          </p:cNvPr>
          <p:cNvPicPr>
            <a:picLocks noChangeAspect="1"/>
          </p:cNvPicPr>
          <p:nvPr/>
        </p:nvPicPr>
        <p:blipFill>
          <a:blip r:embed="rId6"/>
          <a:stretch>
            <a:fillRect/>
          </a:stretch>
        </p:blipFill>
        <p:spPr>
          <a:xfrm>
            <a:off x="7308885" y="2119897"/>
            <a:ext cx="2158794" cy="1644905"/>
          </a:xfrm>
          <a:prstGeom prst="rect">
            <a:avLst/>
          </a:prstGeom>
        </p:spPr>
      </p:pic>
      <p:pic>
        <p:nvPicPr>
          <p:cNvPr id="6150" name="Picture 6" descr="Ladies Of Code">
            <a:extLst>
              <a:ext uri="{FF2B5EF4-FFF2-40B4-BE49-F238E27FC236}">
                <a16:creationId xmlns:a16="http://schemas.microsoft.com/office/drawing/2014/main" id="{88DDAE5A-91F3-4865-B131-0E01EA01F31C}"/>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2131365" y="3775688"/>
            <a:ext cx="1950778" cy="19507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6B8EC54-5104-4E43-9436-A5BFD01343E6}"/>
              </a:ext>
            </a:extLst>
          </p:cNvPr>
          <p:cNvPicPr>
            <a:picLocks noChangeAspect="1"/>
          </p:cNvPicPr>
          <p:nvPr/>
        </p:nvPicPr>
        <p:blipFill>
          <a:blip r:embed="rId8"/>
          <a:stretch>
            <a:fillRect/>
          </a:stretch>
        </p:blipFill>
        <p:spPr>
          <a:xfrm>
            <a:off x="6843689" y="4347779"/>
            <a:ext cx="2884946" cy="1644905"/>
          </a:xfrm>
          <a:prstGeom prst="rect">
            <a:avLst/>
          </a:prstGeom>
        </p:spPr>
      </p:pic>
    </p:spTree>
    <p:extLst>
      <p:ext uri="{BB962C8B-B14F-4D97-AF65-F5344CB8AC3E}">
        <p14:creationId xmlns:p14="http://schemas.microsoft.com/office/powerpoint/2010/main" val="2707750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1000"/>
                                        <p:tgtEl>
                                          <p:spTgt spid="6146"/>
                                        </p:tgtEl>
                                      </p:cBhvr>
                                    </p:animEffect>
                                    <p:anim calcmode="lin" valueType="num">
                                      <p:cBhvr>
                                        <p:cTn id="8" dur="1000" fill="hold"/>
                                        <p:tgtEl>
                                          <p:spTgt spid="6146"/>
                                        </p:tgtEl>
                                        <p:attrNameLst>
                                          <p:attrName>ppt_x</p:attrName>
                                        </p:attrNameLst>
                                      </p:cBhvr>
                                      <p:tavLst>
                                        <p:tav tm="0">
                                          <p:val>
                                            <p:strVal val="#ppt_x"/>
                                          </p:val>
                                        </p:tav>
                                        <p:tav tm="100000">
                                          <p:val>
                                            <p:strVal val="#ppt_x"/>
                                          </p:val>
                                        </p:tav>
                                      </p:tavLst>
                                    </p:anim>
                                    <p:anim calcmode="lin" valueType="num">
                                      <p:cBhvr>
                                        <p:cTn id="9" dur="1000" fill="hold"/>
                                        <p:tgtEl>
                                          <p:spTgt spid="614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148"/>
                                        </p:tgtEl>
                                        <p:attrNameLst>
                                          <p:attrName>style.visibility</p:attrName>
                                        </p:attrNameLst>
                                      </p:cBhvr>
                                      <p:to>
                                        <p:strVal val="visible"/>
                                      </p:to>
                                    </p:set>
                                    <p:animEffect transition="in" filter="fade">
                                      <p:cBhvr>
                                        <p:cTn id="13" dur="1000"/>
                                        <p:tgtEl>
                                          <p:spTgt spid="6148"/>
                                        </p:tgtEl>
                                      </p:cBhvr>
                                    </p:animEffect>
                                    <p:anim calcmode="lin" valueType="num">
                                      <p:cBhvr>
                                        <p:cTn id="14" dur="1000" fill="hold"/>
                                        <p:tgtEl>
                                          <p:spTgt spid="6148"/>
                                        </p:tgtEl>
                                        <p:attrNameLst>
                                          <p:attrName>ppt_x</p:attrName>
                                        </p:attrNameLst>
                                      </p:cBhvr>
                                      <p:tavLst>
                                        <p:tav tm="0">
                                          <p:val>
                                            <p:strVal val="#ppt_x"/>
                                          </p:val>
                                        </p:tav>
                                        <p:tav tm="100000">
                                          <p:val>
                                            <p:strVal val="#ppt_x"/>
                                          </p:val>
                                        </p:tav>
                                      </p:tavLst>
                                    </p:anim>
                                    <p:anim calcmode="lin" valueType="num">
                                      <p:cBhvr>
                                        <p:cTn id="15" dur="1000" fill="hold"/>
                                        <p:tgtEl>
                                          <p:spTgt spid="614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6150"/>
                                        </p:tgtEl>
                                        <p:attrNameLst>
                                          <p:attrName>style.visibility</p:attrName>
                                        </p:attrNameLst>
                                      </p:cBhvr>
                                      <p:to>
                                        <p:strVal val="visible"/>
                                      </p:to>
                                    </p:set>
                                    <p:animEffect transition="in" filter="fade">
                                      <p:cBhvr>
                                        <p:cTn id="31" dur="1000"/>
                                        <p:tgtEl>
                                          <p:spTgt spid="6150"/>
                                        </p:tgtEl>
                                      </p:cBhvr>
                                    </p:animEffect>
                                    <p:anim calcmode="lin" valueType="num">
                                      <p:cBhvr>
                                        <p:cTn id="32" dur="1000" fill="hold"/>
                                        <p:tgtEl>
                                          <p:spTgt spid="6150"/>
                                        </p:tgtEl>
                                        <p:attrNameLst>
                                          <p:attrName>ppt_x</p:attrName>
                                        </p:attrNameLst>
                                      </p:cBhvr>
                                      <p:tavLst>
                                        <p:tav tm="0">
                                          <p:val>
                                            <p:strVal val="#ppt_x"/>
                                          </p:val>
                                        </p:tav>
                                        <p:tav tm="100000">
                                          <p:val>
                                            <p:strVal val="#ppt_x"/>
                                          </p:val>
                                        </p:tav>
                                      </p:tavLst>
                                    </p:anim>
                                    <p:anim calcmode="lin" valueType="num">
                                      <p:cBhvr>
                                        <p:cTn id="33" dur="1000" fill="hold"/>
                                        <p:tgtEl>
                                          <p:spTgt spid="6150"/>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5D579-ED87-422A-96A2-E9250D1D9E81}"/>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4654FC05-8DB2-4D3D-B502-A3FEE0A9B37F}"/>
              </a:ext>
            </a:extLst>
          </p:cNvPr>
          <p:cNvSpPr>
            <a:spLocks noGrp="1"/>
          </p:cNvSpPr>
          <p:nvPr>
            <p:ph type="subTitle" idx="1"/>
          </p:nvPr>
        </p:nvSpPr>
        <p:spPr/>
        <p:txBody>
          <a:bodyPr/>
          <a:lstStyle/>
          <a:p>
            <a:endParaRPr lang="en-GB"/>
          </a:p>
        </p:txBody>
      </p:sp>
      <p:pic>
        <p:nvPicPr>
          <p:cNvPr id="4" name="Picture 3">
            <a:extLst>
              <a:ext uri="{FF2B5EF4-FFF2-40B4-BE49-F238E27FC236}">
                <a16:creationId xmlns:a16="http://schemas.microsoft.com/office/drawing/2014/main" id="{3978661E-B497-4668-A95C-8D7544B776AE}"/>
              </a:ext>
            </a:extLst>
          </p:cNvPr>
          <p:cNvPicPr>
            <a:picLocks noChangeAspect="1"/>
          </p:cNvPicPr>
          <p:nvPr/>
        </p:nvPicPr>
        <p:blipFill>
          <a:blip r:embed="rId2"/>
          <a:stretch>
            <a:fillRect/>
          </a:stretch>
        </p:blipFill>
        <p:spPr>
          <a:xfrm>
            <a:off x="0" y="99466"/>
            <a:ext cx="12192000" cy="6659067"/>
          </a:xfrm>
          <a:prstGeom prst="rect">
            <a:avLst/>
          </a:prstGeom>
        </p:spPr>
      </p:pic>
      <p:sp>
        <p:nvSpPr>
          <p:cNvPr id="5" name="TextBox 4">
            <a:extLst>
              <a:ext uri="{FF2B5EF4-FFF2-40B4-BE49-F238E27FC236}">
                <a16:creationId xmlns:a16="http://schemas.microsoft.com/office/drawing/2014/main" id="{A09B1E65-22D7-4718-97B9-9C17583944BD}"/>
              </a:ext>
            </a:extLst>
          </p:cNvPr>
          <p:cNvSpPr txBox="1"/>
          <p:nvPr/>
        </p:nvSpPr>
        <p:spPr>
          <a:xfrm>
            <a:off x="0" y="410659"/>
            <a:ext cx="12192000" cy="769441"/>
          </a:xfrm>
          <a:prstGeom prst="rect">
            <a:avLst/>
          </a:prstGeom>
          <a:noFill/>
        </p:spPr>
        <p:txBody>
          <a:bodyPr wrap="square" rtlCol="0">
            <a:spAutoFit/>
          </a:bodyPr>
          <a:lstStyle/>
          <a:p>
            <a:pPr algn="ctr"/>
            <a:r>
              <a:rPr lang="en-GB" sz="4400" dirty="0">
                <a:solidFill>
                  <a:srgbClr val="002060"/>
                </a:solidFill>
              </a:rPr>
              <a:t>https://aka.ms/azurefamily</a:t>
            </a:r>
          </a:p>
        </p:txBody>
      </p:sp>
    </p:spTree>
    <p:extLst>
      <p:ext uri="{BB962C8B-B14F-4D97-AF65-F5344CB8AC3E}">
        <p14:creationId xmlns:p14="http://schemas.microsoft.com/office/powerpoint/2010/main" val="2603875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twitter">
            <a:extLst>
              <a:ext uri="{FF2B5EF4-FFF2-40B4-BE49-F238E27FC236}">
                <a16:creationId xmlns:a16="http://schemas.microsoft.com/office/drawing/2014/main" id="{E2EED812-9213-46DF-9613-734F00DCB6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4994" y="1854625"/>
            <a:ext cx="4485106" cy="279492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91E4D01-AC0A-46DF-8EFC-0F24215A0FA8}"/>
              </a:ext>
            </a:extLst>
          </p:cNvPr>
          <p:cNvSpPr txBox="1"/>
          <p:nvPr/>
        </p:nvSpPr>
        <p:spPr>
          <a:xfrm>
            <a:off x="813707" y="1368879"/>
            <a:ext cx="4791756" cy="3970318"/>
          </a:xfrm>
          <a:prstGeom prst="rect">
            <a:avLst/>
          </a:prstGeom>
          <a:noFill/>
        </p:spPr>
        <p:txBody>
          <a:bodyPr wrap="square" rtlCol="0">
            <a:spAutoFit/>
          </a:bodyPr>
          <a:lstStyle/>
          <a:p>
            <a:pPr algn="ctr"/>
            <a:r>
              <a:rPr lang="en-GB" sz="2800" b="1" dirty="0">
                <a:latin typeface="Calibri Light (Headings)"/>
              </a:rPr>
              <a:t>#</a:t>
            </a:r>
            <a:r>
              <a:rPr lang="en-GB" sz="2800" b="1" dirty="0" err="1">
                <a:latin typeface="Calibri Light (Headings)"/>
              </a:rPr>
              <a:t>azurefamily</a:t>
            </a:r>
            <a:endParaRPr lang="en-GB" sz="2800" b="1" dirty="0">
              <a:latin typeface="Calibri Light (Headings)"/>
            </a:endParaRPr>
          </a:p>
          <a:p>
            <a:pPr algn="ctr"/>
            <a:endParaRPr lang="en-GB" sz="2800" b="1" dirty="0">
              <a:latin typeface="Calibri Light (Headings)"/>
            </a:endParaRPr>
          </a:p>
          <a:p>
            <a:pPr algn="ctr"/>
            <a:r>
              <a:rPr lang="en-GB" sz="2800" b="1" dirty="0">
                <a:latin typeface="Calibri Light (Headings)"/>
              </a:rPr>
              <a:t>#</a:t>
            </a:r>
            <a:r>
              <a:rPr lang="en-GB" sz="2800" b="1" dirty="0" err="1">
                <a:latin typeface="Calibri Light (Headings)"/>
              </a:rPr>
              <a:t>sqlfamily</a:t>
            </a:r>
            <a:endParaRPr lang="en-GB" sz="2800" b="1" dirty="0">
              <a:latin typeface="Calibri Light (Headings)"/>
            </a:endParaRPr>
          </a:p>
          <a:p>
            <a:pPr algn="ctr"/>
            <a:endParaRPr lang="en-GB" sz="2800" b="1" dirty="0">
              <a:latin typeface="Calibri Light (Headings)"/>
            </a:endParaRPr>
          </a:p>
          <a:p>
            <a:pPr algn="ctr"/>
            <a:r>
              <a:rPr lang="en-GB" sz="2800" b="1" dirty="0">
                <a:latin typeface="Calibri Light (Headings)"/>
              </a:rPr>
              <a:t>#</a:t>
            </a:r>
            <a:r>
              <a:rPr lang="en-GB" sz="2800" b="1" dirty="0" err="1">
                <a:latin typeface="Calibri Light (Headings)"/>
              </a:rPr>
              <a:t>mvpbuzz</a:t>
            </a:r>
            <a:endParaRPr lang="en-GB" sz="2800" b="1" dirty="0">
              <a:latin typeface="Calibri Light (Headings)"/>
            </a:endParaRPr>
          </a:p>
          <a:p>
            <a:pPr algn="ctr"/>
            <a:endParaRPr lang="en-GB" sz="2800" b="1" dirty="0">
              <a:latin typeface="Calibri Light (Headings)"/>
            </a:endParaRPr>
          </a:p>
          <a:p>
            <a:pPr algn="ctr"/>
            <a:r>
              <a:rPr lang="en-GB" sz="2800" b="1" dirty="0">
                <a:latin typeface="Calibri Light (Headings)"/>
              </a:rPr>
              <a:t>#</a:t>
            </a:r>
            <a:r>
              <a:rPr lang="en-GB" sz="2800" b="1" dirty="0" err="1">
                <a:latin typeface="Calibri Light (Headings)"/>
              </a:rPr>
              <a:t>azops</a:t>
            </a:r>
            <a:endParaRPr lang="en-GB" sz="2800" b="1" dirty="0">
              <a:latin typeface="Calibri Light (Headings)"/>
            </a:endParaRPr>
          </a:p>
          <a:p>
            <a:pPr algn="ctr"/>
            <a:endParaRPr lang="en-GB" sz="2800" b="1" dirty="0">
              <a:latin typeface="Calibri Light (Headings)"/>
            </a:endParaRPr>
          </a:p>
          <a:p>
            <a:pPr algn="ctr"/>
            <a:r>
              <a:rPr lang="en-GB" sz="2800" b="1" dirty="0">
                <a:latin typeface="Calibri Light (Headings)"/>
              </a:rPr>
              <a:t>#</a:t>
            </a:r>
            <a:r>
              <a:rPr lang="en-GB" sz="2800" b="1" dirty="0" err="1">
                <a:latin typeface="Calibri Light (Headings)"/>
              </a:rPr>
              <a:t>itops</a:t>
            </a:r>
            <a:endParaRPr lang="en-GB" sz="2800" b="1" dirty="0">
              <a:latin typeface="Calibri Light (Headings)"/>
            </a:endParaRPr>
          </a:p>
        </p:txBody>
      </p:sp>
    </p:spTree>
    <p:extLst>
      <p:ext uri="{BB962C8B-B14F-4D97-AF65-F5344CB8AC3E}">
        <p14:creationId xmlns:p14="http://schemas.microsoft.com/office/powerpoint/2010/main" val="10680606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3906F83-06BE-B146-86AC-38AAE14482B2}"/>
              </a:ext>
            </a:extLst>
          </p:cNvPr>
          <p:cNvSpPr>
            <a:spLocks noGrp="1"/>
          </p:cNvSpPr>
          <p:nvPr>
            <p:ph type="body" sz="quarter" idx="4294967295"/>
          </p:nvPr>
        </p:nvSpPr>
        <p:spPr>
          <a:xfrm>
            <a:off x="293688" y="373807"/>
            <a:ext cx="11604625" cy="553998"/>
          </a:xfrm>
          <a:prstGeom prst="rect">
            <a:avLst/>
          </a:prstGeom>
        </p:spPr>
        <p:txBody>
          <a:bodyPr/>
          <a:lstStyle/>
          <a:p>
            <a:pPr marL="0" indent="0" algn="ctr">
              <a:buNone/>
            </a:pPr>
            <a:r>
              <a:rPr lang="en-US" sz="3600" spc="-50">
                <a:ln w="3175">
                  <a:noFill/>
                </a:ln>
                <a:gradFill>
                  <a:gsLst>
                    <a:gs pos="1250">
                      <a:schemeClr val="tx1"/>
                    </a:gs>
                    <a:gs pos="100000">
                      <a:schemeClr val="tx1"/>
                    </a:gs>
                  </a:gsLst>
                  <a:lin ang="5400000" scaled="0"/>
                </a:gradFill>
                <a:latin typeface="Segoe UI Semibold (Headings)"/>
                <a:cs typeface="Segoe UI Semibold" panose="020B0702040204020203" pitchFamily="34" charset="0"/>
              </a:rPr>
              <a:t>Microsoft Learn</a:t>
            </a:r>
          </a:p>
        </p:txBody>
      </p:sp>
      <p:sp>
        <p:nvSpPr>
          <p:cNvPr id="3" name="TextBox 2">
            <a:extLst>
              <a:ext uri="{FF2B5EF4-FFF2-40B4-BE49-F238E27FC236}">
                <a16:creationId xmlns:a16="http://schemas.microsoft.com/office/drawing/2014/main" id="{CBA0AD35-6E6E-6E45-9C38-F57F9223F96B}"/>
              </a:ext>
            </a:extLst>
          </p:cNvPr>
          <p:cNvSpPr txBox="1"/>
          <p:nvPr/>
        </p:nvSpPr>
        <p:spPr>
          <a:xfrm>
            <a:off x="681704" y="2656102"/>
            <a:ext cx="2337371" cy="338554"/>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Step-by-Step Learning</a:t>
            </a:r>
          </a:p>
        </p:txBody>
      </p:sp>
      <p:sp>
        <p:nvSpPr>
          <p:cNvPr id="7" name="TextBox 6">
            <a:extLst>
              <a:ext uri="{FF2B5EF4-FFF2-40B4-BE49-F238E27FC236}">
                <a16:creationId xmlns:a16="http://schemas.microsoft.com/office/drawing/2014/main" id="{7AC565FA-9BCF-1E40-9845-85B69B32C320}"/>
              </a:ext>
            </a:extLst>
          </p:cNvPr>
          <p:cNvSpPr txBox="1"/>
          <p:nvPr/>
        </p:nvSpPr>
        <p:spPr>
          <a:xfrm>
            <a:off x="4428507" y="2656102"/>
            <a:ext cx="3414076" cy="338554"/>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Gamification &amp; Achievements</a:t>
            </a:r>
          </a:p>
        </p:txBody>
      </p:sp>
      <p:sp>
        <p:nvSpPr>
          <p:cNvPr id="9" name="TextBox 8">
            <a:extLst>
              <a:ext uri="{FF2B5EF4-FFF2-40B4-BE49-F238E27FC236}">
                <a16:creationId xmlns:a16="http://schemas.microsoft.com/office/drawing/2014/main" id="{54E2A916-6BA0-B845-AAE2-6A71AE73855E}"/>
              </a:ext>
            </a:extLst>
          </p:cNvPr>
          <p:cNvSpPr txBox="1"/>
          <p:nvPr/>
        </p:nvSpPr>
        <p:spPr>
          <a:xfrm>
            <a:off x="8321264" y="2656102"/>
            <a:ext cx="2221890" cy="338554"/>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Friction-Free Learning</a:t>
            </a:r>
          </a:p>
        </p:txBody>
      </p:sp>
      <p:sp>
        <p:nvSpPr>
          <p:cNvPr id="11" name="TextBox 10">
            <a:extLst>
              <a:ext uri="{FF2B5EF4-FFF2-40B4-BE49-F238E27FC236}">
                <a16:creationId xmlns:a16="http://schemas.microsoft.com/office/drawing/2014/main" id="{1B3EB210-5438-E048-A0C2-CE7897A17E14}"/>
              </a:ext>
            </a:extLst>
          </p:cNvPr>
          <p:cNvSpPr txBox="1"/>
          <p:nvPr/>
        </p:nvSpPr>
        <p:spPr>
          <a:xfrm>
            <a:off x="8318474" y="3087078"/>
            <a:ext cx="3229247" cy="1877437"/>
          </a:xfrm>
          <a:prstGeom prst="rect">
            <a:avLst/>
          </a:prstGeom>
        </p:spPr>
        <p:txBody>
          <a:bodyPr wrap="square" rtlCol="0">
            <a:spAutoFit/>
          </a:bodyPr>
          <a:lstStyle/>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All learning content is free </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Content available in the spoken language and programming language of my choice</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No-install, browser-based Interactive coding/scripting environments</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All scripts and code samples available for download</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3" name="TextBox 12">
            <a:extLst>
              <a:ext uri="{FF2B5EF4-FFF2-40B4-BE49-F238E27FC236}">
                <a16:creationId xmlns:a16="http://schemas.microsoft.com/office/drawing/2014/main" id="{1C08B2D3-647E-E847-B5E0-F4161BC8425B}"/>
              </a:ext>
            </a:extLst>
          </p:cNvPr>
          <p:cNvSpPr txBox="1"/>
          <p:nvPr/>
        </p:nvSpPr>
        <p:spPr>
          <a:xfrm>
            <a:off x="680652" y="3087078"/>
            <a:ext cx="3469699" cy="1169551"/>
          </a:xfrm>
          <a:prstGeom prst="rect">
            <a:avLst/>
          </a:prstGeom>
        </p:spPr>
        <p:txBody>
          <a:bodyPr wrap="square" rtlCol="0">
            <a:spAutoFit/>
          </a:bodyPr>
          <a:lstStyle/>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Guided microlearning by product/service, difficulty, job role, </a:t>
            </a:r>
            <a:r>
              <a:rPr kumimoji="0" lang="en-US" sz="12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etc</a:t>
            </a: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Videos, tutorials, and hands-on learning</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Role-based learning paths to prepare for certification</a:t>
            </a:r>
          </a:p>
        </p:txBody>
      </p:sp>
      <p:sp>
        <p:nvSpPr>
          <p:cNvPr id="14" name="TextBox 13">
            <a:extLst>
              <a:ext uri="{FF2B5EF4-FFF2-40B4-BE49-F238E27FC236}">
                <a16:creationId xmlns:a16="http://schemas.microsoft.com/office/drawing/2014/main" id="{1C09A405-88A6-0E4E-9DED-B1C1425C8571}"/>
              </a:ext>
            </a:extLst>
          </p:cNvPr>
          <p:cNvSpPr txBox="1"/>
          <p:nvPr/>
        </p:nvSpPr>
        <p:spPr>
          <a:xfrm>
            <a:off x="4417893" y="3087078"/>
            <a:ext cx="3200380" cy="1508105"/>
          </a:xfrm>
          <a:prstGeom prst="rect">
            <a:avLst/>
          </a:prstGeom>
        </p:spPr>
        <p:txBody>
          <a:bodyPr wrap="square" rtlCol="0">
            <a:spAutoFit/>
          </a:bodyPr>
          <a:lstStyle/>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Unlock achievements</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Task-based achievements to reward your hands-on skills</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Customizable user profile</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cxnSp>
        <p:nvCxnSpPr>
          <p:cNvPr id="20" name="Straight Connector 19">
            <a:extLst>
              <a:ext uri="{FF2B5EF4-FFF2-40B4-BE49-F238E27FC236}">
                <a16:creationId xmlns:a16="http://schemas.microsoft.com/office/drawing/2014/main" id="{64E6BDF3-92BF-4E67-AD6F-15770C1926E5}"/>
              </a:ext>
            </a:extLst>
          </p:cNvPr>
          <p:cNvCxnSpPr>
            <a:cxnSpLocks/>
          </p:cNvCxnSpPr>
          <p:nvPr/>
        </p:nvCxnSpPr>
        <p:spPr>
          <a:xfrm>
            <a:off x="773690" y="4435585"/>
            <a:ext cx="28392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E025F04-8F54-4BFF-9336-BDB330877139}"/>
              </a:ext>
            </a:extLst>
          </p:cNvPr>
          <p:cNvCxnSpPr>
            <a:cxnSpLocks/>
          </p:cNvCxnSpPr>
          <p:nvPr/>
        </p:nvCxnSpPr>
        <p:spPr>
          <a:xfrm>
            <a:off x="8398994" y="5254026"/>
            <a:ext cx="303976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03EF289-5A90-4000-9289-E47229647F52}"/>
              </a:ext>
            </a:extLst>
          </p:cNvPr>
          <p:cNvCxnSpPr>
            <a:cxnSpLocks/>
          </p:cNvCxnSpPr>
          <p:nvPr/>
        </p:nvCxnSpPr>
        <p:spPr>
          <a:xfrm>
            <a:off x="4502935" y="4233545"/>
            <a:ext cx="28392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107945C5-7441-4944-8CDB-AE367F1234F1}"/>
              </a:ext>
            </a:extLst>
          </p:cNvPr>
          <p:cNvPicPr>
            <a:picLocks noChangeAspect="1"/>
          </p:cNvPicPr>
          <p:nvPr/>
        </p:nvPicPr>
        <p:blipFill>
          <a:blip r:embed="rId3"/>
          <a:stretch>
            <a:fillRect/>
          </a:stretch>
        </p:blipFill>
        <p:spPr>
          <a:xfrm>
            <a:off x="5094953" y="1588635"/>
            <a:ext cx="1333500" cy="942975"/>
          </a:xfrm>
          <a:prstGeom prst="rect">
            <a:avLst/>
          </a:prstGeom>
          <a:effectLst>
            <a:softEdge rad="31750"/>
          </a:effectLst>
        </p:spPr>
      </p:pic>
      <p:pic>
        <p:nvPicPr>
          <p:cNvPr id="10" name="Picture 9">
            <a:extLst>
              <a:ext uri="{FF2B5EF4-FFF2-40B4-BE49-F238E27FC236}">
                <a16:creationId xmlns:a16="http://schemas.microsoft.com/office/drawing/2014/main" id="{9035EAF0-EA83-4D0A-A631-8D7F0D919773}"/>
              </a:ext>
            </a:extLst>
          </p:cNvPr>
          <p:cNvPicPr>
            <a:picLocks noChangeAspect="1"/>
          </p:cNvPicPr>
          <p:nvPr/>
        </p:nvPicPr>
        <p:blipFill>
          <a:blip r:embed="rId4"/>
          <a:stretch>
            <a:fillRect/>
          </a:stretch>
        </p:blipFill>
        <p:spPr>
          <a:xfrm>
            <a:off x="1283022" y="1662484"/>
            <a:ext cx="1257300" cy="438150"/>
          </a:xfrm>
          <a:prstGeom prst="rect">
            <a:avLst/>
          </a:prstGeom>
        </p:spPr>
      </p:pic>
      <p:pic>
        <p:nvPicPr>
          <p:cNvPr id="15" name="Picture 14">
            <a:extLst>
              <a:ext uri="{FF2B5EF4-FFF2-40B4-BE49-F238E27FC236}">
                <a16:creationId xmlns:a16="http://schemas.microsoft.com/office/drawing/2014/main" id="{182C415D-CE5B-465A-A8EC-4F789F7C71C6}"/>
              </a:ext>
            </a:extLst>
          </p:cNvPr>
          <p:cNvPicPr>
            <a:picLocks noChangeAspect="1"/>
          </p:cNvPicPr>
          <p:nvPr/>
        </p:nvPicPr>
        <p:blipFill>
          <a:blip r:embed="rId5"/>
          <a:stretch>
            <a:fillRect/>
          </a:stretch>
        </p:blipFill>
        <p:spPr>
          <a:xfrm>
            <a:off x="680652" y="2193570"/>
            <a:ext cx="2505075" cy="361950"/>
          </a:xfrm>
          <a:prstGeom prst="rect">
            <a:avLst/>
          </a:prstGeom>
          <a:effectLst>
            <a:softEdge rad="31750"/>
          </a:effectLst>
        </p:spPr>
      </p:pic>
      <p:pic>
        <p:nvPicPr>
          <p:cNvPr id="19" name="Picture 18">
            <a:extLst>
              <a:ext uri="{FF2B5EF4-FFF2-40B4-BE49-F238E27FC236}">
                <a16:creationId xmlns:a16="http://schemas.microsoft.com/office/drawing/2014/main" id="{B7048BA1-0C27-49AB-B4E3-388532C028B0}"/>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9006275" y="1540461"/>
            <a:ext cx="1066800" cy="1076325"/>
          </a:xfrm>
          <a:prstGeom prst="rect">
            <a:avLst/>
          </a:prstGeom>
        </p:spPr>
      </p:pic>
      <p:grpSp>
        <p:nvGrpSpPr>
          <p:cNvPr id="27" name="Group 26">
            <a:extLst>
              <a:ext uri="{FF2B5EF4-FFF2-40B4-BE49-F238E27FC236}">
                <a16:creationId xmlns:a16="http://schemas.microsoft.com/office/drawing/2014/main" id="{BF9658C5-B42D-4EFD-B2D8-F1960D5B6EA7}"/>
              </a:ext>
            </a:extLst>
          </p:cNvPr>
          <p:cNvGrpSpPr/>
          <p:nvPr/>
        </p:nvGrpSpPr>
        <p:grpSpPr>
          <a:xfrm>
            <a:off x="1073888" y="5052799"/>
            <a:ext cx="6542879" cy="1869111"/>
            <a:chOff x="1073888" y="5052799"/>
            <a:chExt cx="6542879" cy="1869111"/>
          </a:xfrm>
        </p:grpSpPr>
        <p:pic>
          <p:nvPicPr>
            <p:cNvPr id="23" name="Picture 22">
              <a:extLst>
                <a:ext uri="{FF2B5EF4-FFF2-40B4-BE49-F238E27FC236}">
                  <a16:creationId xmlns:a16="http://schemas.microsoft.com/office/drawing/2014/main" id="{D9CBB859-AD11-473D-A3E8-7FE864138E66}"/>
                </a:ext>
              </a:extLst>
            </p:cNvPr>
            <p:cNvPicPr>
              <a:picLocks noChangeAspect="1"/>
            </p:cNvPicPr>
            <p:nvPr/>
          </p:nvPicPr>
          <p:blipFill rotWithShape="1">
            <a:blip r:embed="rId7"/>
            <a:srcRect l="36027" t="55487" r="45767" b="14765"/>
            <a:stretch/>
          </p:blipFill>
          <p:spPr>
            <a:xfrm>
              <a:off x="5481492" y="5079032"/>
              <a:ext cx="968937" cy="876367"/>
            </a:xfrm>
            <a:prstGeom prst="rect">
              <a:avLst/>
            </a:prstGeom>
          </p:spPr>
        </p:pic>
        <p:pic>
          <p:nvPicPr>
            <p:cNvPr id="24" name="Picture 23">
              <a:extLst>
                <a:ext uri="{FF2B5EF4-FFF2-40B4-BE49-F238E27FC236}">
                  <a16:creationId xmlns:a16="http://schemas.microsoft.com/office/drawing/2014/main" id="{EF7BE4D6-9625-490E-8E80-64EA00EBC952}"/>
                </a:ext>
              </a:extLst>
            </p:cNvPr>
            <p:cNvPicPr>
              <a:picLocks noChangeAspect="1"/>
            </p:cNvPicPr>
            <p:nvPr/>
          </p:nvPicPr>
          <p:blipFill rotWithShape="1">
            <a:blip r:embed="rId7"/>
            <a:srcRect l="9724" t="63524" r="79959" b="17949"/>
            <a:stretch/>
          </p:blipFill>
          <p:spPr>
            <a:xfrm>
              <a:off x="6116179" y="6003861"/>
              <a:ext cx="549079" cy="545795"/>
            </a:xfrm>
            <a:prstGeom prst="rect">
              <a:avLst/>
            </a:prstGeom>
          </p:spPr>
        </p:pic>
        <p:pic>
          <p:nvPicPr>
            <p:cNvPr id="25" name="Picture 24">
              <a:extLst>
                <a:ext uri="{FF2B5EF4-FFF2-40B4-BE49-F238E27FC236}">
                  <a16:creationId xmlns:a16="http://schemas.microsoft.com/office/drawing/2014/main" id="{7511E12E-B820-4E80-A7BE-29BD237AD706}"/>
                </a:ext>
              </a:extLst>
            </p:cNvPr>
            <p:cNvPicPr>
              <a:picLocks noChangeAspect="1"/>
            </p:cNvPicPr>
            <p:nvPr/>
          </p:nvPicPr>
          <p:blipFill rotWithShape="1">
            <a:blip r:embed="rId7"/>
            <a:srcRect l="81192" t="59719" r="930" b="10705"/>
            <a:stretch/>
          </p:blipFill>
          <p:spPr>
            <a:xfrm>
              <a:off x="6665258" y="5393551"/>
              <a:ext cx="951509" cy="871319"/>
            </a:xfrm>
            <a:prstGeom prst="rect">
              <a:avLst/>
            </a:prstGeom>
          </p:spPr>
        </p:pic>
        <p:pic>
          <p:nvPicPr>
            <p:cNvPr id="26" name="Picture 25">
              <a:extLst>
                <a:ext uri="{FF2B5EF4-FFF2-40B4-BE49-F238E27FC236}">
                  <a16:creationId xmlns:a16="http://schemas.microsoft.com/office/drawing/2014/main" id="{16F5032C-3D20-4502-98FC-57175ED1B76D}"/>
                </a:ext>
              </a:extLst>
            </p:cNvPr>
            <p:cNvPicPr>
              <a:picLocks noChangeAspect="1"/>
            </p:cNvPicPr>
            <p:nvPr/>
          </p:nvPicPr>
          <p:blipFill rotWithShape="1">
            <a:blip r:embed="rId7"/>
            <a:srcRect l="70410" t="61956" r="20785" b="19517"/>
            <a:stretch/>
          </p:blipFill>
          <p:spPr>
            <a:xfrm>
              <a:off x="6789183" y="6376114"/>
              <a:ext cx="468617" cy="545796"/>
            </a:xfrm>
            <a:prstGeom prst="rect">
              <a:avLst/>
            </a:prstGeom>
          </p:spPr>
        </p:pic>
        <p:pic>
          <p:nvPicPr>
            <p:cNvPr id="21" name="Picture 20">
              <a:extLst>
                <a:ext uri="{FF2B5EF4-FFF2-40B4-BE49-F238E27FC236}">
                  <a16:creationId xmlns:a16="http://schemas.microsoft.com/office/drawing/2014/main" id="{60562916-136D-4B52-B758-B85BD378D72C}"/>
                </a:ext>
              </a:extLst>
            </p:cNvPr>
            <p:cNvPicPr>
              <a:picLocks noChangeAspect="1"/>
            </p:cNvPicPr>
            <p:nvPr/>
          </p:nvPicPr>
          <p:blipFill rotWithShape="1">
            <a:blip r:embed="rId7"/>
            <a:srcRect t="-1" b="38723"/>
            <a:stretch/>
          </p:blipFill>
          <p:spPr>
            <a:xfrm>
              <a:off x="1073888" y="5052799"/>
              <a:ext cx="5322059" cy="1805200"/>
            </a:xfrm>
            <a:prstGeom prst="rect">
              <a:avLst/>
            </a:prstGeom>
          </p:spPr>
        </p:pic>
      </p:grpSp>
      <p:sp>
        <p:nvSpPr>
          <p:cNvPr id="12" name="TextBox 11">
            <a:extLst>
              <a:ext uri="{FF2B5EF4-FFF2-40B4-BE49-F238E27FC236}">
                <a16:creationId xmlns:a16="http://schemas.microsoft.com/office/drawing/2014/main" id="{8CEC49C3-5BA1-4FC3-B1A4-C4B1DD0041C2}"/>
              </a:ext>
            </a:extLst>
          </p:cNvPr>
          <p:cNvSpPr txBox="1"/>
          <p:nvPr/>
        </p:nvSpPr>
        <p:spPr>
          <a:xfrm>
            <a:off x="293687" y="909318"/>
            <a:ext cx="11604625" cy="369332"/>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Calibri" panose="020F0502020204030204"/>
                <a:ea typeface="+mn-ea"/>
                <a:cs typeface="+mn-cs"/>
              </a:rPr>
              <a:t>www.microsoft.com/learn</a:t>
            </a:r>
          </a:p>
        </p:txBody>
      </p:sp>
      <p:sp>
        <p:nvSpPr>
          <p:cNvPr id="28" name="TextBox 27">
            <a:extLst>
              <a:ext uri="{FF2B5EF4-FFF2-40B4-BE49-F238E27FC236}">
                <a16:creationId xmlns:a16="http://schemas.microsoft.com/office/drawing/2014/main" id="{AB3D525B-797A-485E-93F9-B08EA98F9447}"/>
              </a:ext>
            </a:extLst>
          </p:cNvPr>
          <p:cNvSpPr txBox="1"/>
          <p:nvPr/>
        </p:nvSpPr>
        <p:spPr>
          <a:xfrm>
            <a:off x="269704" y="5881818"/>
            <a:ext cx="3612995" cy="707886"/>
          </a:xfrm>
          <a:prstGeom prst="rect">
            <a:avLst/>
          </a:prstGeom>
          <a:noFill/>
        </p:spPr>
        <p:txBody>
          <a:bodyPr wrap="square" rtlCol="0">
            <a:spAutoFit/>
          </a:bodyPr>
          <a:lstStyle/>
          <a:p>
            <a:r>
              <a:rPr lang="en-GB" sz="2000" dirty="0">
                <a:latin typeface="OrangeBlossoms" panose="02000603000000000000" pitchFamily="2" charset="0"/>
                <a:ea typeface="OrangeBlossoms" panose="02000603000000000000" pitchFamily="2" charset="0"/>
              </a:rPr>
              <a:t>Sarah </a:t>
            </a:r>
          </a:p>
          <a:p>
            <a:r>
              <a:rPr lang="en-GB" sz="2000" dirty="0">
                <a:latin typeface="OrangeBlossoms" panose="02000603000000000000" pitchFamily="2" charset="0"/>
                <a:ea typeface="OrangeBlossoms" panose="02000603000000000000" pitchFamily="2" charset="0"/>
              </a:rPr>
              <a:t>  Lean</a:t>
            </a:r>
          </a:p>
        </p:txBody>
      </p:sp>
      <p:sp>
        <p:nvSpPr>
          <p:cNvPr id="29" name="TextBox 28">
            <a:extLst>
              <a:ext uri="{FF2B5EF4-FFF2-40B4-BE49-F238E27FC236}">
                <a16:creationId xmlns:a16="http://schemas.microsoft.com/office/drawing/2014/main" id="{D9779734-F1BC-45E1-B8E2-BFAB9AA80174}"/>
              </a:ext>
            </a:extLst>
          </p:cNvPr>
          <p:cNvSpPr txBox="1"/>
          <p:nvPr/>
        </p:nvSpPr>
        <p:spPr>
          <a:xfrm>
            <a:off x="10493298" y="6189594"/>
            <a:ext cx="2575931" cy="400110"/>
          </a:xfrm>
          <a:prstGeom prst="rect">
            <a:avLst/>
          </a:prstGeom>
          <a:noFill/>
        </p:spPr>
        <p:txBody>
          <a:bodyPr wrap="square" rtlCol="0">
            <a:spAutoFit/>
          </a:bodyPr>
          <a:lstStyle/>
          <a:p>
            <a:r>
              <a:rPr lang="en-GB" sz="2000" dirty="0">
                <a:latin typeface="OrangeBlossoms" panose="02000603000000000000" pitchFamily="2" charset="0"/>
                <a:ea typeface="OrangeBlossoms" panose="02000603000000000000" pitchFamily="2" charset="0"/>
              </a:rPr>
              <a:t>@</a:t>
            </a:r>
            <a:r>
              <a:rPr lang="en-GB" sz="2000" dirty="0" err="1">
                <a:latin typeface="OrangeBlossoms" panose="02000603000000000000" pitchFamily="2" charset="0"/>
                <a:ea typeface="OrangeBlossoms" panose="02000603000000000000" pitchFamily="2" charset="0"/>
              </a:rPr>
              <a:t>Techielass</a:t>
            </a:r>
            <a:endParaRPr lang="en-GB" sz="2000" dirty="0">
              <a:latin typeface="OrangeBlossoms" panose="02000603000000000000" pitchFamily="2" charset="0"/>
              <a:ea typeface="OrangeBlossoms" panose="02000603000000000000" pitchFamily="2" charset="0"/>
            </a:endParaRPr>
          </a:p>
        </p:txBody>
      </p:sp>
    </p:spTree>
    <p:extLst>
      <p:ext uri="{BB962C8B-B14F-4D97-AF65-F5344CB8AC3E}">
        <p14:creationId xmlns:p14="http://schemas.microsoft.com/office/powerpoint/2010/main" val="25347602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8F9B17-10F9-4077-A677-365F8951A3FB}"/>
              </a:ext>
            </a:extLst>
          </p:cNvPr>
          <p:cNvSpPr>
            <a:spLocks noGrp="1"/>
          </p:cNvSpPr>
          <p:nvPr>
            <p:ph type="body" sz="quarter" idx="10"/>
          </p:nvPr>
        </p:nvSpPr>
        <p:spPr/>
        <p:txBody>
          <a:bodyPr/>
          <a:lstStyle/>
          <a:p>
            <a:endParaRPr lang="en-GB"/>
          </a:p>
        </p:txBody>
      </p:sp>
      <p:sp>
        <p:nvSpPr>
          <p:cNvPr id="3" name="Title 2">
            <a:extLst>
              <a:ext uri="{FF2B5EF4-FFF2-40B4-BE49-F238E27FC236}">
                <a16:creationId xmlns:a16="http://schemas.microsoft.com/office/drawing/2014/main" id="{F00447C6-5BBC-4785-B5DD-2B54E714DFCD}"/>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9A3BD428-365B-42F4-8DF7-4435D95C7742}"/>
              </a:ext>
            </a:extLst>
          </p:cNvPr>
          <p:cNvSpPr>
            <a:spLocks noGrp="1"/>
          </p:cNvSpPr>
          <p:nvPr>
            <p:ph type="body" sz="quarter" idx="11"/>
          </p:nvPr>
        </p:nvSpPr>
        <p:spPr/>
        <p:txBody>
          <a:bodyPr/>
          <a:lstStyle/>
          <a:p>
            <a:endParaRPr lang="en-GB"/>
          </a:p>
        </p:txBody>
      </p:sp>
      <p:pic>
        <p:nvPicPr>
          <p:cNvPr id="5" name="Picture 4">
            <a:extLst>
              <a:ext uri="{FF2B5EF4-FFF2-40B4-BE49-F238E27FC236}">
                <a16:creationId xmlns:a16="http://schemas.microsoft.com/office/drawing/2014/main" id="{793C1619-A03A-43B8-A0BB-134BE20F41CD}"/>
              </a:ext>
            </a:extLst>
          </p:cNvPr>
          <p:cNvPicPr>
            <a:picLocks noChangeAspect="1"/>
          </p:cNvPicPr>
          <p:nvPr/>
        </p:nvPicPr>
        <p:blipFill>
          <a:blip r:embed="rId3"/>
          <a:stretch>
            <a:fillRect/>
          </a:stretch>
        </p:blipFill>
        <p:spPr>
          <a:xfrm>
            <a:off x="94741" y="0"/>
            <a:ext cx="12002518" cy="6858000"/>
          </a:xfrm>
          <a:prstGeom prst="rect">
            <a:avLst/>
          </a:prstGeom>
        </p:spPr>
      </p:pic>
      <p:sp>
        <p:nvSpPr>
          <p:cNvPr id="6" name="TextBox 5">
            <a:extLst>
              <a:ext uri="{FF2B5EF4-FFF2-40B4-BE49-F238E27FC236}">
                <a16:creationId xmlns:a16="http://schemas.microsoft.com/office/drawing/2014/main" id="{08DAF713-02A8-490B-B266-B60431255BAA}"/>
              </a:ext>
            </a:extLst>
          </p:cNvPr>
          <p:cNvSpPr txBox="1"/>
          <p:nvPr/>
        </p:nvSpPr>
        <p:spPr>
          <a:xfrm>
            <a:off x="269704" y="5881818"/>
            <a:ext cx="3612995" cy="707886"/>
          </a:xfrm>
          <a:prstGeom prst="rect">
            <a:avLst/>
          </a:prstGeom>
          <a:noFill/>
        </p:spPr>
        <p:txBody>
          <a:bodyPr wrap="square" rtlCol="0">
            <a:spAutoFit/>
          </a:bodyPr>
          <a:lstStyle/>
          <a:p>
            <a:r>
              <a:rPr lang="en-GB" sz="2000" dirty="0">
                <a:solidFill>
                  <a:schemeClr val="bg1"/>
                </a:solidFill>
                <a:latin typeface="OrangeBlossoms" panose="02000603000000000000" pitchFamily="2" charset="0"/>
                <a:ea typeface="OrangeBlossoms" panose="02000603000000000000" pitchFamily="2" charset="0"/>
              </a:rPr>
              <a:t>Sarah </a:t>
            </a:r>
          </a:p>
          <a:p>
            <a:r>
              <a:rPr lang="en-GB" sz="2000" dirty="0">
                <a:solidFill>
                  <a:schemeClr val="bg1"/>
                </a:solidFill>
                <a:latin typeface="OrangeBlossoms" panose="02000603000000000000" pitchFamily="2" charset="0"/>
                <a:ea typeface="OrangeBlossoms" panose="02000603000000000000" pitchFamily="2" charset="0"/>
              </a:rPr>
              <a:t>  Lean</a:t>
            </a:r>
          </a:p>
        </p:txBody>
      </p:sp>
      <p:sp>
        <p:nvSpPr>
          <p:cNvPr id="7" name="TextBox 6">
            <a:extLst>
              <a:ext uri="{FF2B5EF4-FFF2-40B4-BE49-F238E27FC236}">
                <a16:creationId xmlns:a16="http://schemas.microsoft.com/office/drawing/2014/main" id="{32E1521F-028B-4B2B-BC0A-D7CF5CE1FF32}"/>
              </a:ext>
            </a:extLst>
          </p:cNvPr>
          <p:cNvSpPr txBox="1"/>
          <p:nvPr/>
        </p:nvSpPr>
        <p:spPr>
          <a:xfrm>
            <a:off x="10493298" y="6189594"/>
            <a:ext cx="2575931" cy="400110"/>
          </a:xfrm>
          <a:prstGeom prst="rect">
            <a:avLst/>
          </a:prstGeom>
          <a:noFill/>
        </p:spPr>
        <p:txBody>
          <a:bodyPr wrap="square" rtlCol="0">
            <a:spAutoFit/>
          </a:bodyPr>
          <a:lstStyle/>
          <a:p>
            <a:r>
              <a:rPr lang="en-GB" sz="2000" dirty="0">
                <a:solidFill>
                  <a:schemeClr val="bg1"/>
                </a:solidFill>
                <a:latin typeface="OrangeBlossoms" panose="02000603000000000000" pitchFamily="2" charset="0"/>
                <a:ea typeface="OrangeBlossoms" panose="02000603000000000000" pitchFamily="2" charset="0"/>
              </a:rPr>
              <a:t>@</a:t>
            </a:r>
            <a:r>
              <a:rPr lang="en-GB" sz="2000" dirty="0" err="1">
                <a:solidFill>
                  <a:schemeClr val="bg1"/>
                </a:solidFill>
                <a:latin typeface="OrangeBlossoms" panose="02000603000000000000" pitchFamily="2" charset="0"/>
                <a:ea typeface="OrangeBlossoms" panose="02000603000000000000" pitchFamily="2" charset="0"/>
              </a:rPr>
              <a:t>Techielass</a:t>
            </a:r>
            <a:endParaRPr lang="en-GB" sz="2000" dirty="0">
              <a:solidFill>
                <a:schemeClr val="bg1"/>
              </a:solidFill>
              <a:latin typeface="OrangeBlossoms" panose="02000603000000000000" pitchFamily="2" charset="0"/>
              <a:ea typeface="OrangeBlossoms" panose="02000603000000000000" pitchFamily="2" charset="0"/>
            </a:endParaRPr>
          </a:p>
        </p:txBody>
      </p:sp>
      <p:sp>
        <p:nvSpPr>
          <p:cNvPr id="8" name="Rectangle 7">
            <a:extLst>
              <a:ext uri="{FF2B5EF4-FFF2-40B4-BE49-F238E27FC236}">
                <a16:creationId xmlns:a16="http://schemas.microsoft.com/office/drawing/2014/main" id="{B4573CA2-1BD6-47FC-B2C3-02220F2C196E}"/>
              </a:ext>
            </a:extLst>
          </p:cNvPr>
          <p:cNvSpPr/>
          <p:nvPr/>
        </p:nvSpPr>
        <p:spPr>
          <a:xfrm>
            <a:off x="3737052" y="5751498"/>
            <a:ext cx="4474302" cy="584775"/>
          </a:xfrm>
          <a:prstGeom prst="rect">
            <a:avLst/>
          </a:prstGeom>
        </p:spPr>
        <p:txBody>
          <a:bodyPr wrap="none">
            <a:spAutoFit/>
          </a:bodyPr>
          <a:lstStyle/>
          <a:p>
            <a:r>
              <a:rPr lang="en-GB" sz="3200" dirty="0">
                <a:hlinkClick r:id="rId4"/>
              </a:rPr>
              <a:t>https://azurecharts.com</a:t>
            </a:r>
            <a:endParaRPr lang="en-GB" sz="3200" dirty="0"/>
          </a:p>
        </p:txBody>
      </p:sp>
    </p:spTree>
    <p:extLst>
      <p:ext uri="{BB962C8B-B14F-4D97-AF65-F5344CB8AC3E}">
        <p14:creationId xmlns:p14="http://schemas.microsoft.com/office/powerpoint/2010/main" val="28286653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3DE44-037D-4826-9A30-8C85CF1D6D27}"/>
              </a:ext>
            </a:extLst>
          </p:cNvPr>
          <p:cNvSpPr>
            <a:spLocks noGrp="1"/>
          </p:cNvSpPr>
          <p:nvPr>
            <p:ph type="ctrTitle"/>
          </p:nvPr>
        </p:nvSpPr>
        <p:spPr>
          <a:xfrm>
            <a:off x="328393" y="1143000"/>
            <a:ext cx="9144000" cy="1475423"/>
          </a:xfrm>
        </p:spPr>
        <p:txBody>
          <a:bodyPr>
            <a:normAutofit/>
          </a:bodyPr>
          <a:lstStyle/>
          <a:p>
            <a:pPr algn="l"/>
            <a:r>
              <a:rPr lang="en-GB" sz="4400" dirty="0">
                <a:solidFill>
                  <a:schemeClr val="bg1"/>
                </a:solidFill>
                <a:latin typeface="Segoe UI Light (Headings)"/>
              </a:rPr>
              <a:t>Conclusion</a:t>
            </a:r>
          </a:p>
        </p:txBody>
      </p:sp>
      <p:pic>
        <p:nvPicPr>
          <p:cNvPr id="5" name="Picture 4" descr="A picture containing clock&#10;&#10;Description automatically generated">
            <a:extLst>
              <a:ext uri="{FF2B5EF4-FFF2-40B4-BE49-F238E27FC236}">
                <a16:creationId xmlns:a16="http://schemas.microsoft.com/office/drawing/2014/main" id="{5B997AB2-1B0B-4378-871F-A204B2EED4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1043" y="1432083"/>
            <a:ext cx="3647757" cy="3647757"/>
          </a:xfrm>
          <a:prstGeom prst="rect">
            <a:avLst/>
          </a:prstGeom>
        </p:spPr>
      </p:pic>
      <p:sp>
        <p:nvSpPr>
          <p:cNvPr id="6" name="Subtitle 5">
            <a:extLst>
              <a:ext uri="{FF2B5EF4-FFF2-40B4-BE49-F238E27FC236}">
                <a16:creationId xmlns:a16="http://schemas.microsoft.com/office/drawing/2014/main" id="{6DF1AD9D-41C8-4E76-AC0C-5A0B0A7D89F4}"/>
              </a:ext>
            </a:extLst>
          </p:cNvPr>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105252257"/>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434D7A-5493-4AD1-BFAD-A88698F4629C}"/>
              </a:ext>
            </a:extLst>
          </p:cNvPr>
          <p:cNvSpPr txBox="1"/>
          <p:nvPr/>
        </p:nvSpPr>
        <p:spPr>
          <a:xfrm>
            <a:off x="925033" y="1881963"/>
            <a:ext cx="10217888" cy="4154984"/>
          </a:xfrm>
          <a:prstGeom prst="rect">
            <a:avLst/>
          </a:prstGeom>
          <a:noFill/>
        </p:spPr>
        <p:txBody>
          <a:bodyPr wrap="square" rtlCol="0">
            <a:spAutoFit/>
          </a:bodyPr>
          <a:lstStyle/>
          <a:p>
            <a:pPr marL="285750" indent="-285750">
              <a:buFont typeface="Arial" panose="020B0604020202020204" pitchFamily="34" charset="0"/>
              <a:buChar char="•"/>
            </a:pPr>
            <a:r>
              <a:rPr lang="en-GB" sz="4400" dirty="0"/>
              <a:t>No right or wrong answer. </a:t>
            </a:r>
          </a:p>
          <a:p>
            <a:pPr marL="285750" indent="-285750">
              <a:buFont typeface="Arial" panose="020B0604020202020204" pitchFamily="34" charset="0"/>
              <a:buChar char="•"/>
            </a:pPr>
            <a:endParaRPr lang="en-GB" sz="4400" dirty="0"/>
          </a:p>
          <a:p>
            <a:pPr marL="285750" indent="-285750">
              <a:buFont typeface="Arial" panose="020B0604020202020204" pitchFamily="34" charset="0"/>
              <a:buChar char="•"/>
            </a:pPr>
            <a:r>
              <a:rPr lang="en-GB" sz="4400" dirty="0"/>
              <a:t>Balance is what makes you happy.  Makes you successful. </a:t>
            </a:r>
          </a:p>
          <a:p>
            <a:pPr marL="285750" indent="-285750">
              <a:buFont typeface="Arial" panose="020B0604020202020204" pitchFamily="34" charset="0"/>
              <a:buChar char="•"/>
            </a:pPr>
            <a:endParaRPr lang="en-GB" sz="4400" dirty="0"/>
          </a:p>
          <a:p>
            <a:endParaRPr lang="en-GB" sz="4400" dirty="0"/>
          </a:p>
        </p:txBody>
      </p:sp>
    </p:spTree>
    <p:extLst>
      <p:ext uri="{BB962C8B-B14F-4D97-AF65-F5344CB8AC3E}">
        <p14:creationId xmlns:p14="http://schemas.microsoft.com/office/powerpoint/2010/main" val="8289008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B458B1-543E-4C8F-9ED2-20E63FA72850}"/>
              </a:ext>
            </a:extLst>
          </p:cNvPr>
          <p:cNvSpPr>
            <a:spLocks noGrp="1"/>
          </p:cNvSpPr>
          <p:nvPr>
            <p:ph type="ctrTitle"/>
          </p:nvPr>
        </p:nvSpPr>
        <p:spPr>
          <a:xfrm>
            <a:off x="1524000" y="1289631"/>
            <a:ext cx="9144000" cy="2387600"/>
          </a:xfrm>
        </p:spPr>
        <p:txBody>
          <a:bodyPr/>
          <a:lstStyle/>
          <a:p>
            <a:r>
              <a:rPr lang="en-GB" dirty="0"/>
              <a:t>I’m not perfect. </a:t>
            </a:r>
          </a:p>
        </p:txBody>
      </p:sp>
    </p:spTree>
    <p:extLst>
      <p:ext uri="{BB962C8B-B14F-4D97-AF65-F5344CB8AC3E}">
        <p14:creationId xmlns:p14="http://schemas.microsoft.com/office/powerpoint/2010/main" val="4131674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C40074-9DBD-4F5E-8683-8C35C4F09744}"/>
              </a:ext>
            </a:extLst>
          </p:cNvPr>
          <p:cNvSpPr txBox="1"/>
          <p:nvPr/>
        </p:nvSpPr>
        <p:spPr>
          <a:xfrm>
            <a:off x="229456" y="297950"/>
            <a:ext cx="11733088" cy="67710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Scotland is the home of… </a:t>
            </a:r>
          </a:p>
        </p:txBody>
      </p:sp>
      <p:grpSp>
        <p:nvGrpSpPr>
          <p:cNvPr id="7" name="Group 6">
            <a:extLst>
              <a:ext uri="{FF2B5EF4-FFF2-40B4-BE49-F238E27FC236}">
                <a16:creationId xmlns:a16="http://schemas.microsoft.com/office/drawing/2014/main" id="{F8733D95-655A-405F-9EDC-AC8EE4C38B4D}"/>
              </a:ext>
            </a:extLst>
          </p:cNvPr>
          <p:cNvGrpSpPr/>
          <p:nvPr/>
        </p:nvGrpSpPr>
        <p:grpSpPr>
          <a:xfrm>
            <a:off x="959429" y="1243172"/>
            <a:ext cx="10273141" cy="4945009"/>
            <a:chOff x="873303" y="1243172"/>
            <a:chExt cx="10273141" cy="4945009"/>
          </a:xfrm>
        </p:grpSpPr>
        <p:pic>
          <p:nvPicPr>
            <p:cNvPr id="4" name="Picture 3" descr="A bottle of wine&#10;&#10;Description automatically generated">
              <a:extLst>
                <a:ext uri="{FF2B5EF4-FFF2-40B4-BE49-F238E27FC236}">
                  <a16:creationId xmlns:a16="http://schemas.microsoft.com/office/drawing/2014/main" id="{3A6BC7F5-7319-4F59-942E-B071C3B2074F}"/>
                </a:ext>
              </a:extLst>
            </p:cNvPr>
            <p:cNvPicPr>
              <a:picLocks noChangeAspect="1"/>
            </p:cNvPicPr>
            <p:nvPr/>
          </p:nvPicPr>
          <p:blipFill rotWithShape="1">
            <a:blip r:embed="rId3">
              <a:extLst>
                <a:ext uri="{28A0092B-C50C-407E-A947-70E740481C1C}">
                  <a14:useLocalDpi xmlns:a14="http://schemas.microsoft.com/office/drawing/2010/main" val="0"/>
                </a:ext>
              </a:extLst>
            </a:blip>
            <a:srcRect b="2668"/>
            <a:stretch/>
          </p:blipFill>
          <p:spPr>
            <a:xfrm>
              <a:off x="8290816" y="1243172"/>
              <a:ext cx="2855628" cy="4945009"/>
            </a:xfrm>
            <a:prstGeom prst="rect">
              <a:avLst/>
            </a:prstGeom>
          </p:spPr>
        </p:pic>
        <p:pic>
          <p:nvPicPr>
            <p:cNvPr id="6" name="Picture 5" descr="A house with trees in the background&#10;&#10;Description automatically generated">
              <a:extLst>
                <a:ext uri="{FF2B5EF4-FFF2-40B4-BE49-F238E27FC236}">
                  <a16:creationId xmlns:a16="http://schemas.microsoft.com/office/drawing/2014/main" id="{0A9B426C-312C-40CE-96F5-0682718C01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303" y="1243172"/>
              <a:ext cx="7417513" cy="4945009"/>
            </a:xfrm>
            <a:prstGeom prst="rect">
              <a:avLst/>
            </a:prstGeom>
          </p:spPr>
        </p:pic>
      </p:grpSp>
    </p:spTree>
    <p:extLst>
      <p:ext uri="{BB962C8B-B14F-4D97-AF65-F5344CB8AC3E}">
        <p14:creationId xmlns:p14="http://schemas.microsoft.com/office/powerpoint/2010/main" val="2589019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717B41-FDC7-43A6-AE2C-17E8BC292A8D}"/>
              </a:ext>
            </a:extLst>
          </p:cNvPr>
          <p:cNvSpPr>
            <a:spLocks noGrp="1"/>
          </p:cNvSpPr>
          <p:nvPr>
            <p:ph type="ctrTitle"/>
          </p:nvPr>
        </p:nvSpPr>
        <p:spPr/>
        <p:txBody>
          <a:bodyPr/>
          <a:lstStyle/>
          <a:p>
            <a:r>
              <a:rPr lang="en-GB" dirty="0"/>
              <a:t>Adapt.</a:t>
            </a:r>
          </a:p>
        </p:txBody>
      </p:sp>
    </p:spTree>
    <p:extLst>
      <p:ext uri="{BB962C8B-B14F-4D97-AF65-F5344CB8AC3E}">
        <p14:creationId xmlns:p14="http://schemas.microsoft.com/office/powerpoint/2010/main" val="30252238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7982E1-0FF0-429E-96A0-892D2B5CCA81}"/>
              </a:ext>
            </a:extLst>
          </p:cNvPr>
          <p:cNvSpPr>
            <a:spLocks noGrp="1"/>
          </p:cNvSpPr>
          <p:nvPr>
            <p:ph type="ctrTitle"/>
          </p:nvPr>
        </p:nvSpPr>
        <p:spPr/>
        <p:txBody>
          <a:bodyPr/>
          <a:lstStyle/>
          <a:p>
            <a:r>
              <a:rPr lang="en-GB" dirty="0"/>
              <a:t>Be Happy.</a:t>
            </a:r>
          </a:p>
        </p:txBody>
      </p:sp>
      <p:sp>
        <p:nvSpPr>
          <p:cNvPr id="2" name="Rectangle 1">
            <a:extLst>
              <a:ext uri="{FF2B5EF4-FFF2-40B4-BE49-F238E27FC236}">
                <a16:creationId xmlns:a16="http://schemas.microsoft.com/office/drawing/2014/main" id="{0B7340CE-BCB2-428F-944A-ED8AAA6AC5A5}"/>
              </a:ext>
            </a:extLst>
          </p:cNvPr>
          <p:cNvSpPr/>
          <p:nvPr/>
        </p:nvSpPr>
        <p:spPr>
          <a:xfrm>
            <a:off x="5974813" y="3244334"/>
            <a:ext cx="242374" cy="369332"/>
          </a:xfrm>
          <a:prstGeom prst="rect">
            <a:avLst/>
          </a:prstGeom>
        </p:spPr>
        <p:txBody>
          <a:bodyPr wrap="none">
            <a:spAutoFit/>
          </a:bodyPr>
          <a:lstStyle/>
          <a:p>
            <a:r>
              <a:rPr lang="en-GB" dirty="0">
                <a:solidFill>
                  <a:srgbClr val="000000"/>
                </a:solidFill>
                <a:latin typeface="Times New Roman" panose="02020603050405020304" pitchFamily="18" charset="0"/>
              </a:rPr>
              <a:t> </a:t>
            </a:r>
            <a:endParaRPr lang="en-GB" dirty="0"/>
          </a:p>
        </p:txBody>
      </p:sp>
      <p:sp>
        <p:nvSpPr>
          <p:cNvPr id="3" name="Rectangle 2">
            <a:extLst>
              <a:ext uri="{FF2B5EF4-FFF2-40B4-BE49-F238E27FC236}">
                <a16:creationId xmlns:a16="http://schemas.microsoft.com/office/drawing/2014/main" id="{1C016E44-BE8F-4E93-971B-B4ABFAD436E0}"/>
              </a:ext>
            </a:extLst>
          </p:cNvPr>
          <p:cNvSpPr/>
          <p:nvPr/>
        </p:nvSpPr>
        <p:spPr>
          <a:xfrm>
            <a:off x="5974813" y="3244334"/>
            <a:ext cx="242374" cy="369332"/>
          </a:xfrm>
          <a:prstGeom prst="rect">
            <a:avLst/>
          </a:prstGeom>
        </p:spPr>
        <p:txBody>
          <a:bodyPr wrap="none">
            <a:spAutoFit/>
          </a:bodyPr>
          <a:lstStyle/>
          <a:p>
            <a:r>
              <a:rPr lang="en-GB" dirty="0">
                <a:solidFill>
                  <a:srgbClr val="000000"/>
                </a:solidFill>
                <a:latin typeface="Times New Roman" panose="02020603050405020304" pitchFamily="18" charset="0"/>
              </a:rPr>
              <a:t> </a:t>
            </a:r>
            <a:endParaRPr lang="en-GB" dirty="0"/>
          </a:p>
        </p:txBody>
      </p:sp>
    </p:spTree>
    <p:extLst>
      <p:ext uri="{BB962C8B-B14F-4D97-AF65-F5344CB8AC3E}">
        <p14:creationId xmlns:p14="http://schemas.microsoft.com/office/powerpoint/2010/main" val="18931489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3DE44-037D-4826-9A30-8C85CF1D6D27}"/>
              </a:ext>
            </a:extLst>
          </p:cNvPr>
          <p:cNvSpPr>
            <a:spLocks noGrp="1"/>
          </p:cNvSpPr>
          <p:nvPr>
            <p:ph type="ctrTitle"/>
          </p:nvPr>
        </p:nvSpPr>
        <p:spPr>
          <a:xfrm>
            <a:off x="252979" y="258852"/>
            <a:ext cx="9144000" cy="855611"/>
          </a:xfrm>
        </p:spPr>
        <p:txBody>
          <a:bodyPr>
            <a:normAutofit/>
          </a:bodyPr>
          <a:lstStyle/>
          <a:p>
            <a:pPr algn="l"/>
            <a:r>
              <a:rPr lang="en-GB" sz="4400" dirty="0">
                <a:solidFill>
                  <a:schemeClr val="bg1"/>
                </a:solidFill>
                <a:latin typeface="Segoe UI Light (Headings)"/>
              </a:rPr>
              <a:t>What are your tips?</a:t>
            </a:r>
          </a:p>
        </p:txBody>
      </p:sp>
      <p:sp>
        <p:nvSpPr>
          <p:cNvPr id="3" name="Subtitle 2">
            <a:extLst>
              <a:ext uri="{FF2B5EF4-FFF2-40B4-BE49-F238E27FC236}">
                <a16:creationId xmlns:a16="http://schemas.microsoft.com/office/drawing/2014/main" id="{8C584ECB-07E2-4817-A4A0-7D3260E27ACB}"/>
              </a:ext>
            </a:extLst>
          </p:cNvPr>
          <p:cNvSpPr>
            <a:spLocks noGrp="1"/>
          </p:cNvSpPr>
          <p:nvPr>
            <p:ph type="subTitle" idx="1"/>
          </p:nvPr>
        </p:nvSpPr>
        <p:spPr>
          <a:xfrm>
            <a:off x="312566" y="1740426"/>
            <a:ext cx="9144000" cy="4259681"/>
          </a:xfrm>
        </p:spPr>
        <p:txBody>
          <a:bodyPr>
            <a:normAutofit/>
          </a:bodyPr>
          <a:lstStyle/>
          <a:p>
            <a:endParaRPr lang="en-GB" sz="3200" dirty="0">
              <a:latin typeface="Segoe UI Semilight (Body)"/>
            </a:endParaRPr>
          </a:p>
          <a:p>
            <a:pPr algn="l"/>
            <a:r>
              <a:rPr lang="en-GB" sz="2600" dirty="0">
                <a:solidFill>
                  <a:schemeClr val="bg1"/>
                </a:solidFill>
                <a:latin typeface="Segoe UI Semilight (Body)"/>
              </a:rPr>
              <a:t>Sarah Lean</a:t>
            </a:r>
          </a:p>
          <a:p>
            <a:pPr algn="l"/>
            <a:r>
              <a:rPr lang="en-GB" sz="2600" i="1" dirty="0">
                <a:solidFill>
                  <a:schemeClr val="bg1"/>
                </a:solidFill>
                <a:latin typeface="Segoe UI Semilight (Body)"/>
              </a:rPr>
              <a:t>Cloud Advocate</a:t>
            </a:r>
          </a:p>
          <a:p>
            <a:pPr algn="l"/>
            <a:r>
              <a:rPr lang="en-GB" sz="2600" i="1" dirty="0">
                <a:solidFill>
                  <a:schemeClr val="bg1"/>
                </a:solidFill>
                <a:latin typeface="Segoe UI Semilight (Body)"/>
              </a:rPr>
              <a:t>@</a:t>
            </a:r>
            <a:r>
              <a:rPr lang="en-GB" sz="2600" i="1" dirty="0" err="1">
                <a:solidFill>
                  <a:schemeClr val="bg1"/>
                </a:solidFill>
                <a:latin typeface="Segoe UI Semilight (Body)"/>
              </a:rPr>
              <a:t>Techielass</a:t>
            </a:r>
            <a:r>
              <a:rPr lang="en-GB" sz="2600" i="1" dirty="0">
                <a:solidFill>
                  <a:schemeClr val="bg1"/>
                </a:solidFill>
                <a:latin typeface="Segoe UI Semilight (Body)"/>
              </a:rPr>
              <a:t> | www.techielass.com</a:t>
            </a:r>
            <a:br>
              <a:rPr lang="en-GB" sz="2600" i="1" dirty="0">
                <a:solidFill>
                  <a:schemeClr val="bg1"/>
                </a:solidFill>
                <a:latin typeface="Segoe UI Semilight (Body)"/>
              </a:rPr>
            </a:br>
            <a:endParaRPr lang="en-GB" sz="2600" i="1" dirty="0">
              <a:solidFill>
                <a:schemeClr val="bg1"/>
              </a:solidFill>
              <a:latin typeface="Segoe UI Semilight (Body)"/>
            </a:endParaRPr>
          </a:p>
          <a:p>
            <a:pPr algn="l"/>
            <a:endParaRPr lang="en-GB" sz="2600" dirty="0">
              <a:solidFill>
                <a:schemeClr val="bg1"/>
              </a:solidFill>
              <a:latin typeface="Segoe UI Semilight (Body)"/>
            </a:endParaRPr>
          </a:p>
          <a:p>
            <a:pPr algn="l"/>
            <a:endParaRPr lang="en-GB" sz="2600" i="1" dirty="0">
              <a:solidFill>
                <a:schemeClr val="bg1"/>
              </a:solidFill>
              <a:latin typeface="Segoe UI Semilight (Body)"/>
            </a:endParaRPr>
          </a:p>
          <a:p>
            <a:pPr algn="l"/>
            <a:endParaRPr lang="en-GB" sz="3200" i="1" dirty="0">
              <a:solidFill>
                <a:schemeClr val="bg1"/>
              </a:solidFill>
              <a:latin typeface="Segoe UI Semilight (Body)"/>
            </a:endParaRPr>
          </a:p>
          <a:p>
            <a:pPr algn="l"/>
            <a:endParaRPr lang="en-GB" sz="3200" dirty="0">
              <a:solidFill>
                <a:schemeClr val="bg1"/>
              </a:solidFill>
              <a:latin typeface="Segoe UI Semilight (Body)"/>
            </a:endParaRPr>
          </a:p>
        </p:txBody>
      </p:sp>
      <p:pic>
        <p:nvPicPr>
          <p:cNvPr id="5" name="Picture 4" descr="A close up of a logo&#10;&#10;Description automatically generated">
            <a:extLst>
              <a:ext uri="{FF2B5EF4-FFF2-40B4-BE49-F238E27FC236}">
                <a16:creationId xmlns:a16="http://schemas.microsoft.com/office/drawing/2014/main" id="{EF1DF587-C177-4663-A9C4-35BC77918C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6567" y="2681555"/>
            <a:ext cx="4445433" cy="3777499"/>
          </a:xfrm>
          <a:prstGeom prst="rect">
            <a:avLst/>
          </a:prstGeom>
        </p:spPr>
      </p:pic>
    </p:spTree>
    <p:extLst>
      <p:ext uri="{BB962C8B-B14F-4D97-AF65-F5344CB8AC3E}">
        <p14:creationId xmlns:p14="http://schemas.microsoft.com/office/powerpoint/2010/main" val="100912484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C40074-9DBD-4F5E-8683-8C35C4F09744}"/>
              </a:ext>
            </a:extLst>
          </p:cNvPr>
          <p:cNvSpPr txBox="1"/>
          <p:nvPr/>
        </p:nvSpPr>
        <p:spPr>
          <a:xfrm>
            <a:off x="229456" y="297950"/>
            <a:ext cx="11733088" cy="67710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Scotland is the home of… </a:t>
            </a:r>
          </a:p>
        </p:txBody>
      </p:sp>
      <p:sp>
        <p:nvSpPr>
          <p:cNvPr id="8" name="Rectangle 7">
            <a:extLst>
              <a:ext uri="{FF2B5EF4-FFF2-40B4-BE49-F238E27FC236}">
                <a16:creationId xmlns:a16="http://schemas.microsoft.com/office/drawing/2014/main" id="{B9CE6ECC-C4D8-46E1-960C-FA306909D7F4}"/>
              </a:ext>
            </a:extLst>
          </p:cNvPr>
          <p:cNvSpPr/>
          <p:nvPr/>
        </p:nvSpPr>
        <p:spPr>
          <a:xfrm>
            <a:off x="203882" y="1869555"/>
            <a:ext cx="3135667"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err="1">
                <a:ln>
                  <a:noFill/>
                </a:ln>
                <a:solidFill>
                  <a:srgbClr val="1A1A1A"/>
                </a:solidFill>
                <a:effectLst/>
                <a:uLnTx/>
                <a:uFillTx/>
                <a:latin typeface="Segoe UI"/>
                <a:ea typeface="+mn-ea"/>
                <a:cs typeface="+mn-cs"/>
              </a:rPr>
              <a:t>Haud</a:t>
            </a:r>
            <a:r>
              <a:rPr kumimoji="0" lang="en-GB" sz="2800" b="0" i="0" u="none" strike="noStrike" kern="1200" cap="none" spc="0" normalizeH="0" baseline="0" noProof="0" dirty="0">
                <a:ln>
                  <a:noFill/>
                </a:ln>
                <a:solidFill>
                  <a:srgbClr val="1A1A1A"/>
                </a:solidFill>
                <a:effectLst/>
                <a:uLnTx/>
                <a:uFillTx/>
                <a:latin typeface="Segoe UI"/>
                <a:ea typeface="+mn-ea"/>
                <a:cs typeface="+mn-cs"/>
              </a:rPr>
              <a:t> </a:t>
            </a:r>
            <a:r>
              <a:rPr kumimoji="0" lang="en-GB" sz="2800" b="0" i="0" u="none" strike="noStrike" kern="1200" cap="none" spc="0" normalizeH="0" baseline="0" noProof="0" dirty="0" err="1">
                <a:ln>
                  <a:noFill/>
                </a:ln>
                <a:solidFill>
                  <a:srgbClr val="1A1A1A"/>
                </a:solidFill>
                <a:effectLst/>
                <a:uLnTx/>
                <a:uFillTx/>
                <a:latin typeface="Segoe UI"/>
                <a:ea typeface="+mn-ea"/>
                <a:cs typeface="+mn-cs"/>
              </a:rPr>
              <a:t>yer</a:t>
            </a:r>
            <a:r>
              <a:rPr kumimoji="0" lang="en-GB" sz="2800" b="0" i="0" u="none" strike="noStrike" kern="1200" cap="none" spc="0" normalizeH="0" baseline="0" noProof="0" dirty="0">
                <a:ln>
                  <a:noFill/>
                </a:ln>
                <a:solidFill>
                  <a:srgbClr val="1A1A1A"/>
                </a:solidFill>
                <a:effectLst/>
                <a:uLnTx/>
                <a:uFillTx/>
                <a:latin typeface="Segoe UI"/>
                <a:ea typeface="+mn-ea"/>
                <a:cs typeface="+mn-cs"/>
              </a:rPr>
              <a:t> </a:t>
            </a:r>
            <a:r>
              <a:rPr kumimoji="0" lang="en-GB" sz="2800" b="0" i="0" u="none" strike="noStrike" kern="1200" cap="none" spc="0" normalizeH="0" baseline="0" noProof="0" dirty="0" err="1">
                <a:ln>
                  <a:noFill/>
                </a:ln>
                <a:solidFill>
                  <a:srgbClr val="1A1A1A"/>
                </a:solidFill>
                <a:effectLst/>
                <a:uLnTx/>
                <a:uFillTx/>
                <a:latin typeface="Segoe UI"/>
                <a:ea typeface="+mn-ea"/>
                <a:cs typeface="+mn-cs"/>
              </a:rPr>
              <a:t>wheesht</a:t>
            </a:r>
            <a:r>
              <a:rPr kumimoji="0" lang="en-GB" sz="2800" b="0" i="0" u="none" strike="noStrike" kern="1200" cap="none" spc="0" normalizeH="0" baseline="0" noProof="0" dirty="0">
                <a:ln>
                  <a:noFill/>
                </a:ln>
                <a:solidFill>
                  <a:srgbClr val="1A1A1A"/>
                </a:solidFill>
                <a:effectLst/>
                <a:uLnTx/>
                <a:uFillTx/>
                <a:latin typeface="Segoe UI"/>
                <a:ea typeface="+mn-ea"/>
                <a:cs typeface="+mn-cs"/>
              </a:rPr>
              <a:t>!</a:t>
            </a:r>
          </a:p>
        </p:txBody>
      </p:sp>
      <p:sp>
        <p:nvSpPr>
          <p:cNvPr id="9" name="TextBox 8">
            <a:extLst>
              <a:ext uri="{FF2B5EF4-FFF2-40B4-BE49-F238E27FC236}">
                <a16:creationId xmlns:a16="http://schemas.microsoft.com/office/drawing/2014/main" id="{05F4E55B-4F76-4C7F-949C-968ED0A40ADE}"/>
              </a:ext>
            </a:extLst>
          </p:cNvPr>
          <p:cNvSpPr txBox="1"/>
          <p:nvPr/>
        </p:nvSpPr>
        <p:spPr>
          <a:xfrm>
            <a:off x="3878950" y="1961888"/>
            <a:ext cx="4434099"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1"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Be quiet</a:t>
            </a:r>
          </a:p>
        </p:txBody>
      </p:sp>
      <p:sp>
        <p:nvSpPr>
          <p:cNvPr id="10" name="Rectangle 9">
            <a:extLst>
              <a:ext uri="{FF2B5EF4-FFF2-40B4-BE49-F238E27FC236}">
                <a16:creationId xmlns:a16="http://schemas.microsoft.com/office/drawing/2014/main" id="{5128EA9E-F2BF-40AE-B38E-149844AA9266}"/>
              </a:ext>
            </a:extLst>
          </p:cNvPr>
          <p:cNvSpPr/>
          <p:nvPr/>
        </p:nvSpPr>
        <p:spPr>
          <a:xfrm>
            <a:off x="229456" y="2583361"/>
            <a:ext cx="2844112"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1A1A1A"/>
                </a:solidFill>
                <a:effectLst/>
                <a:uLnTx/>
                <a:uFillTx/>
                <a:latin typeface="Segoe UI"/>
                <a:ea typeface="+mn-ea"/>
                <a:cs typeface="+mn-cs"/>
              </a:rPr>
              <a:t>Am pure done in</a:t>
            </a:r>
          </a:p>
        </p:txBody>
      </p:sp>
      <p:sp>
        <p:nvSpPr>
          <p:cNvPr id="11" name="Rectangle 10">
            <a:extLst>
              <a:ext uri="{FF2B5EF4-FFF2-40B4-BE49-F238E27FC236}">
                <a16:creationId xmlns:a16="http://schemas.microsoft.com/office/drawing/2014/main" id="{F4F44B94-059B-46A8-898E-7E7FD0BCEB2A}"/>
              </a:ext>
            </a:extLst>
          </p:cNvPr>
          <p:cNvSpPr/>
          <p:nvPr/>
        </p:nvSpPr>
        <p:spPr>
          <a:xfrm>
            <a:off x="3832605" y="2532484"/>
            <a:ext cx="171264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1"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I’m tired</a:t>
            </a:r>
          </a:p>
        </p:txBody>
      </p:sp>
      <p:sp>
        <p:nvSpPr>
          <p:cNvPr id="12" name="Rectangle 11">
            <a:extLst>
              <a:ext uri="{FF2B5EF4-FFF2-40B4-BE49-F238E27FC236}">
                <a16:creationId xmlns:a16="http://schemas.microsoft.com/office/drawing/2014/main" id="{CAA383E9-20E4-45E5-9262-849AA74C0CE0}"/>
              </a:ext>
            </a:extLst>
          </p:cNvPr>
          <p:cNvSpPr/>
          <p:nvPr/>
        </p:nvSpPr>
        <p:spPr>
          <a:xfrm>
            <a:off x="3832605" y="1117514"/>
            <a:ext cx="4400435"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1"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Stay calm, don’t get upset</a:t>
            </a:r>
          </a:p>
        </p:txBody>
      </p:sp>
      <p:sp>
        <p:nvSpPr>
          <p:cNvPr id="13" name="Rectangle 12">
            <a:extLst>
              <a:ext uri="{FF2B5EF4-FFF2-40B4-BE49-F238E27FC236}">
                <a16:creationId xmlns:a16="http://schemas.microsoft.com/office/drawing/2014/main" id="{34187613-FF4D-48C7-B2ED-63ED02A93EF2}"/>
              </a:ext>
            </a:extLst>
          </p:cNvPr>
          <p:cNvSpPr/>
          <p:nvPr/>
        </p:nvSpPr>
        <p:spPr>
          <a:xfrm>
            <a:off x="229456" y="3297167"/>
            <a:ext cx="128112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1A1A1A"/>
                </a:solidFill>
                <a:effectLst/>
                <a:uLnTx/>
                <a:uFillTx/>
                <a:latin typeface="Segoe UI"/>
                <a:ea typeface="+mn-ea"/>
                <a:cs typeface="+mn-cs"/>
              </a:rPr>
              <a:t>Bonnie</a:t>
            </a:r>
          </a:p>
        </p:txBody>
      </p:sp>
      <p:sp>
        <p:nvSpPr>
          <p:cNvPr id="14" name="Rectangle 13">
            <a:extLst>
              <a:ext uri="{FF2B5EF4-FFF2-40B4-BE49-F238E27FC236}">
                <a16:creationId xmlns:a16="http://schemas.microsoft.com/office/drawing/2014/main" id="{A35DB8A1-3AB2-46CC-9686-6C919A5F514F}"/>
              </a:ext>
            </a:extLst>
          </p:cNvPr>
          <p:cNvSpPr/>
          <p:nvPr/>
        </p:nvSpPr>
        <p:spPr>
          <a:xfrm>
            <a:off x="3832605" y="3246290"/>
            <a:ext cx="1810752"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1"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Beautiful</a:t>
            </a:r>
          </a:p>
        </p:txBody>
      </p:sp>
      <p:sp>
        <p:nvSpPr>
          <p:cNvPr id="15" name="Rectangle 14">
            <a:extLst>
              <a:ext uri="{FF2B5EF4-FFF2-40B4-BE49-F238E27FC236}">
                <a16:creationId xmlns:a16="http://schemas.microsoft.com/office/drawing/2014/main" id="{970C4AFB-B82C-427F-A590-798CAA1578EA}"/>
              </a:ext>
            </a:extLst>
          </p:cNvPr>
          <p:cNvSpPr/>
          <p:nvPr/>
        </p:nvSpPr>
        <p:spPr>
          <a:xfrm>
            <a:off x="229456" y="4010973"/>
            <a:ext cx="767967"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1A1A1A"/>
                </a:solidFill>
                <a:effectLst/>
                <a:uLnTx/>
                <a:uFillTx/>
                <a:latin typeface="Segoe UI"/>
                <a:ea typeface="+mn-ea"/>
                <a:cs typeface="+mn-cs"/>
              </a:rPr>
              <a:t>Aye</a:t>
            </a:r>
          </a:p>
        </p:txBody>
      </p:sp>
      <p:sp>
        <p:nvSpPr>
          <p:cNvPr id="16" name="Rectangle 15">
            <a:extLst>
              <a:ext uri="{FF2B5EF4-FFF2-40B4-BE49-F238E27FC236}">
                <a16:creationId xmlns:a16="http://schemas.microsoft.com/office/drawing/2014/main" id="{C3904596-6900-4DFB-AC25-B34F0B8F1E70}"/>
              </a:ext>
            </a:extLst>
          </p:cNvPr>
          <p:cNvSpPr/>
          <p:nvPr/>
        </p:nvSpPr>
        <p:spPr>
          <a:xfrm>
            <a:off x="3832605" y="3960096"/>
            <a:ext cx="91659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1"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Yes</a:t>
            </a:r>
          </a:p>
        </p:txBody>
      </p:sp>
      <p:sp>
        <p:nvSpPr>
          <p:cNvPr id="17" name="Rectangle 16">
            <a:extLst>
              <a:ext uri="{FF2B5EF4-FFF2-40B4-BE49-F238E27FC236}">
                <a16:creationId xmlns:a16="http://schemas.microsoft.com/office/drawing/2014/main" id="{82C6C2D5-A752-4B23-9EA0-02285B0ED0FC}"/>
              </a:ext>
            </a:extLst>
          </p:cNvPr>
          <p:cNvSpPr/>
          <p:nvPr/>
        </p:nvSpPr>
        <p:spPr>
          <a:xfrm>
            <a:off x="229456" y="4724779"/>
            <a:ext cx="896399"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err="1">
                <a:ln>
                  <a:noFill/>
                </a:ln>
                <a:solidFill>
                  <a:srgbClr val="1A1A1A"/>
                </a:solidFill>
                <a:effectLst/>
                <a:uLnTx/>
                <a:uFillTx/>
                <a:latin typeface="Segoe UI"/>
                <a:ea typeface="+mn-ea"/>
                <a:cs typeface="+mn-cs"/>
              </a:rPr>
              <a:t>Naw</a:t>
            </a:r>
            <a:endParaRPr kumimoji="0" lang="en-GB" sz="2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1464D909-FCE7-46AE-BA77-C1CDA4511871}"/>
              </a:ext>
            </a:extLst>
          </p:cNvPr>
          <p:cNvSpPr/>
          <p:nvPr/>
        </p:nvSpPr>
        <p:spPr>
          <a:xfrm>
            <a:off x="3832605" y="4673902"/>
            <a:ext cx="889987"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1"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No</a:t>
            </a:r>
          </a:p>
        </p:txBody>
      </p:sp>
      <p:sp>
        <p:nvSpPr>
          <p:cNvPr id="19" name="Rectangle 18">
            <a:extLst>
              <a:ext uri="{FF2B5EF4-FFF2-40B4-BE49-F238E27FC236}">
                <a16:creationId xmlns:a16="http://schemas.microsoft.com/office/drawing/2014/main" id="{824D3768-BEBA-433F-A29C-B823B95963EB}"/>
              </a:ext>
            </a:extLst>
          </p:cNvPr>
          <p:cNvSpPr/>
          <p:nvPr/>
        </p:nvSpPr>
        <p:spPr>
          <a:xfrm>
            <a:off x="229456" y="1134686"/>
            <a:ext cx="2475421"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1A1A1A"/>
                </a:solidFill>
                <a:effectLst/>
                <a:uLnTx/>
                <a:uFillTx/>
                <a:latin typeface="Segoe UI"/>
                <a:ea typeface="+mn-ea"/>
                <a:cs typeface="+mn-cs"/>
              </a:rPr>
              <a:t>Keep the </a:t>
            </a:r>
            <a:r>
              <a:rPr kumimoji="0" lang="en-GB" sz="2800" b="0" i="0" u="none" strike="noStrike" kern="1200" cap="none" spc="0" normalizeH="0" baseline="0" noProof="0" dirty="0" err="1">
                <a:ln>
                  <a:noFill/>
                </a:ln>
                <a:solidFill>
                  <a:srgbClr val="1A1A1A"/>
                </a:solidFill>
                <a:effectLst/>
                <a:uLnTx/>
                <a:uFillTx/>
                <a:latin typeface="Segoe UI"/>
                <a:ea typeface="+mn-ea"/>
                <a:cs typeface="+mn-cs"/>
              </a:rPr>
              <a:t>heid</a:t>
            </a:r>
            <a:r>
              <a:rPr kumimoji="0" lang="en-GB" sz="2800" b="0" i="0" u="none" strike="noStrike" kern="1200" cap="none" spc="0" normalizeH="0" baseline="0" noProof="0" dirty="0">
                <a:ln>
                  <a:noFill/>
                </a:ln>
                <a:solidFill>
                  <a:srgbClr val="1A1A1A"/>
                </a:solidFill>
                <a:effectLst/>
                <a:uLnTx/>
                <a:uFillTx/>
                <a:latin typeface="Segoe UI"/>
                <a:ea typeface="+mn-ea"/>
                <a:cs typeface="+mn-cs"/>
              </a:rPr>
              <a:t>!</a:t>
            </a:r>
          </a:p>
        </p:txBody>
      </p:sp>
      <p:sp>
        <p:nvSpPr>
          <p:cNvPr id="23" name="Rectangle 22">
            <a:extLst>
              <a:ext uri="{FF2B5EF4-FFF2-40B4-BE49-F238E27FC236}">
                <a16:creationId xmlns:a16="http://schemas.microsoft.com/office/drawing/2014/main" id="{73F6E1F9-ED66-43EC-BFD1-006C2CECE19F}"/>
              </a:ext>
            </a:extLst>
          </p:cNvPr>
          <p:cNvSpPr/>
          <p:nvPr/>
        </p:nvSpPr>
        <p:spPr>
          <a:xfrm>
            <a:off x="229456" y="5478876"/>
            <a:ext cx="886205" cy="523220"/>
          </a:xfrm>
          <a:prstGeom prst="rect">
            <a:avLst/>
          </a:prstGeom>
        </p:spPr>
        <p:txBody>
          <a:bodyPr wrap="none">
            <a:spAutoFit/>
          </a:bodyPr>
          <a:lstStyle/>
          <a:p>
            <a:pPr lvl="0">
              <a:defRPr/>
            </a:pPr>
            <a:r>
              <a:rPr lang="en-GB" sz="2800" dirty="0">
                <a:solidFill>
                  <a:srgbClr val="1A1A1A"/>
                </a:solidFill>
              </a:rPr>
              <a:t>Wee</a:t>
            </a:r>
          </a:p>
        </p:txBody>
      </p:sp>
      <p:sp>
        <p:nvSpPr>
          <p:cNvPr id="24" name="Rectangle 23">
            <a:extLst>
              <a:ext uri="{FF2B5EF4-FFF2-40B4-BE49-F238E27FC236}">
                <a16:creationId xmlns:a16="http://schemas.microsoft.com/office/drawing/2014/main" id="{87B3F7FA-2721-4E8F-81DE-34C020425A9C}"/>
              </a:ext>
            </a:extLst>
          </p:cNvPr>
          <p:cNvSpPr/>
          <p:nvPr/>
        </p:nvSpPr>
        <p:spPr>
          <a:xfrm>
            <a:off x="3832605" y="5427999"/>
            <a:ext cx="1293944"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1"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Small</a:t>
            </a:r>
          </a:p>
        </p:txBody>
      </p:sp>
      <p:sp>
        <p:nvSpPr>
          <p:cNvPr id="20" name="Rectangle 19">
            <a:extLst>
              <a:ext uri="{FF2B5EF4-FFF2-40B4-BE49-F238E27FC236}">
                <a16:creationId xmlns:a16="http://schemas.microsoft.com/office/drawing/2014/main" id="{4E4FBFFC-CCBD-40F6-BC5E-6670E88E9CEF}"/>
              </a:ext>
            </a:extLst>
          </p:cNvPr>
          <p:cNvSpPr/>
          <p:nvPr/>
        </p:nvSpPr>
        <p:spPr>
          <a:xfrm>
            <a:off x="203882" y="6152391"/>
            <a:ext cx="1207767" cy="523220"/>
          </a:xfrm>
          <a:prstGeom prst="rect">
            <a:avLst/>
          </a:prstGeom>
        </p:spPr>
        <p:txBody>
          <a:bodyPr wrap="none">
            <a:spAutoFit/>
          </a:bodyPr>
          <a:lstStyle/>
          <a:p>
            <a:pPr lvl="0">
              <a:defRPr/>
            </a:pPr>
            <a:r>
              <a:rPr lang="en-GB" sz="2800" dirty="0">
                <a:solidFill>
                  <a:srgbClr val="1A1A1A"/>
                </a:solidFill>
              </a:rPr>
              <a:t>Banter</a:t>
            </a:r>
          </a:p>
        </p:txBody>
      </p:sp>
      <p:sp>
        <p:nvSpPr>
          <p:cNvPr id="21" name="Rectangle 20">
            <a:extLst>
              <a:ext uri="{FF2B5EF4-FFF2-40B4-BE49-F238E27FC236}">
                <a16:creationId xmlns:a16="http://schemas.microsoft.com/office/drawing/2014/main" id="{E9CC266D-56C0-4011-8884-52309199C3AC}"/>
              </a:ext>
            </a:extLst>
          </p:cNvPr>
          <p:cNvSpPr/>
          <p:nvPr/>
        </p:nvSpPr>
        <p:spPr>
          <a:xfrm>
            <a:off x="3832605" y="6182096"/>
            <a:ext cx="5126019"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1"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Joking around, having </a:t>
            </a:r>
            <a:r>
              <a:rPr kumimoji="0" lang="en-GB" sz="2800" b="0" i="1"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 laugh</a:t>
            </a:r>
            <a:endParaRPr kumimoji="0" lang="en-GB" sz="2800" b="0" i="1"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4649325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4" grpId="0"/>
      <p:bldP spid="15" grpId="0"/>
      <p:bldP spid="16" grpId="0"/>
      <p:bldP spid="17" grpId="0"/>
      <p:bldP spid="18" grpId="0"/>
      <p:bldP spid="19" grpId="0"/>
      <p:bldP spid="23" grpId="0"/>
      <p:bldP spid="24" grpId="0"/>
      <p:bldP spid="20"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14">
            <a:extLst>
              <a:ext uri="{FF2B5EF4-FFF2-40B4-BE49-F238E27FC236}">
                <a16:creationId xmlns:a16="http://schemas.microsoft.com/office/drawing/2014/main" id="{6FC11E2E-9797-4FEA-90FD-894E32A20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48626"/>
            <a:ext cx="6738450" cy="1409374"/>
          </a:xfrm>
          <a:custGeom>
            <a:avLst/>
            <a:gdLst>
              <a:gd name="connsiteX0" fmla="*/ 0 w 6738450"/>
              <a:gd name="connsiteY0" fmla="*/ 0 h 1409374"/>
              <a:gd name="connsiteX1" fmla="*/ 6738450 w 6738450"/>
              <a:gd name="connsiteY1" fmla="*/ 0 h 1409374"/>
              <a:gd name="connsiteX2" fmla="*/ 6085725 w 6738450"/>
              <a:gd name="connsiteY2" fmla="*/ 1409374 h 1409374"/>
              <a:gd name="connsiteX3" fmla="*/ 1524000 w 6738450"/>
              <a:gd name="connsiteY3" fmla="*/ 1409374 h 1409374"/>
              <a:gd name="connsiteX4" fmla="*/ 1200418 w 6738450"/>
              <a:gd name="connsiteY4" fmla="*/ 1409374 h 1409374"/>
              <a:gd name="connsiteX5" fmla="*/ 0 w 6738450"/>
              <a:gd name="connsiteY5" fmla="*/ 1409374 h 1409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450" h="1409374">
                <a:moveTo>
                  <a:pt x="0" y="0"/>
                </a:moveTo>
                <a:lnTo>
                  <a:pt x="6738450" y="0"/>
                </a:lnTo>
                <a:lnTo>
                  <a:pt x="6085725" y="1409374"/>
                </a:lnTo>
                <a:lnTo>
                  <a:pt x="1524000" y="1409374"/>
                </a:lnTo>
                <a:lnTo>
                  <a:pt x="1200418" y="1409374"/>
                </a:lnTo>
                <a:lnTo>
                  <a:pt x="0" y="1409374"/>
                </a:lnTo>
                <a:close/>
              </a:path>
            </a:pathLst>
          </a:cu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Freeform 33">
            <a:extLst>
              <a:ext uri="{FF2B5EF4-FFF2-40B4-BE49-F238E27FC236}">
                <a16:creationId xmlns:a16="http://schemas.microsoft.com/office/drawing/2014/main" id="{F8828EFD-56F8-4B00-9A0D-B623CC074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02096" y="3608996"/>
            <a:ext cx="4522796" cy="3249004"/>
          </a:xfrm>
          <a:custGeom>
            <a:avLst/>
            <a:gdLst>
              <a:gd name="connsiteX0" fmla="*/ 3018081 w 4522796"/>
              <a:gd name="connsiteY0" fmla="*/ 0 h 3249004"/>
              <a:gd name="connsiteX1" fmla="*/ 0 w 4522796"/>
              <a:gd name="connsiteY1" fmla="*/ 0 h 3249004"/>
              <a:gd name="connsiteX2" fmla="*/ 0 w 4522796"/>
              <a:gd name="connsiteY2" fmla="*/ 3249004 h 3249004"/>
              <a:gd name="connsiteX3" fmla="*/ 4522796 w 4522796"/>
              <a:gd name="connsiteY3" fmla="*/ 3249004 h 3249004"/>
            </a:gdLst>
            <a:ahLst/>
            <a:cxnLst>
              <a:cxn ang="0">
                <a:pos x="connsiteX0" y="connsiteY0"/>
              </a:cxn>
              <a:cxn ang="0">
                <a:pos x="connsiteX1" y="connsiteY1"/>
              </a:cxn>
              <a:cxn ang="0">
                <a:pos x="connsiteX2" y="connsiteY2"/>
              </a:cxn>
              <a:cxn ang="0">
                <a:pos x="connsiteX3" y="connsiteY3"/>
              </a:cxn>
            </a:cxnLst>
            <a:rect l="l" t="t" r="r" b="b"/>
            <a:pathLst>
              <a:path w="4522796" h="3249004">
                <a:moveTo>
                  <a:pt x="3018081" y="0"/>
                </a:moveTo>
                <a:lnTo>
                  <a:pt x="0" y="0"/>
                </a:lnTo>
                <a:lnTo>
                  <a:pt x="0" y="3249004"/>
                </a:lnTo>
                <a:lnTo>
                  <a:pt x="4522796" y="324900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4" name="Freeform 24">
            <a:extLst>
              <a:ext uri="{FF2B5EF4-FFF2-40B4-BE49-F238E27FC236}">
                <a16:creationId xmlns:a16="http://schemas.microsoft.com/office/drawing/2014/main" id="{3D4697C8-4A0D-4493-B526-7CC15E0EE5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20618" cy="2896258"/>
          </a:xfrm>
          <a:custGeom>
            <a:avLst/>
            <a:gdLst>
              <a:gd name="connsiteX0" fmla="*/ 0 w 5920618"/>
              <a:gd name="connsiteY0" fmla="*/ 0 h 2896258"/>
              <a:gd name="connsiteX1" fmla="*/ 3191370 w 5920618"/>
              <a:gd name="connsiteY1" fmla="*/ 0 h 2896258"/>
              <a:gd name="connsiteX2" fmla="*/ 3346315 w 5920618"/>
              <a:gd name="connsiteY2" fmla="*/ 0 h 2896258"/>
              <a:gd name="connsiteX3" fmla="*/ 5920618 w 5920618"/>
              <a:gd name="connsiteY3" fmla="*/ 0 h 2896258"/>
              <a:gd name="connsiteX4" fmla="*/ 4583705 w 5920618"/>
              <a:gd name="connsiteY4" fmla="*/ 2896258 h 2896258"/>
              <a:gd name="connsiteX5" fmla="*/ 3346315 w 5920618"/>
              <a:gd name="connsiteY5" fmla="*/ 2896258 h 2896258"/>
              <a:gd name="connsiteX6" fmla="*/ 1854457 w 5920618"/>
              <a:gd name="connsiteY6" fmla="*/ 2896258 h 2896258"/>
              <a:gd name="connsiteX7" fmla="*/ 0 w 5920618"/>
              <a:gd name="connsiteY7" fmla="*/ 2896258 h 2896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0618" h="2896258">
                <a:moveTo>
                  <a:pt x="0" y="0"/>
                </a:moveTo>
                <a:lnTo>
                  <a:pt x="3191370" y="0"/>
                </a:lnTo>
                <a:lnTo>
                  <a:pt x="3346315" y="0"/>
                </a:lnTo>
                <a:lnTo>
                  <a:pt x="5920618" y="0"/>
                </a:lnTo>
                <a:lnTo>
                  <a:pt x="4583705" y="2896258"/>
                </a:lnTo>
                <a:lnTo>
                  <a:pt x="3346315" y="2896258"/>
                </a:lnTo>
                <a:lnTo>
                  <a:pt x="1854457" y="2896258"/>
                </a:lnTo>
                <a:lnTo>
                  <a:pt x="0" y="2896258"/>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Scales of justice">
            <a:extLst>
              <a:ext uri="{FF2B5EF4-FFF2-40B4-BE49-F238E27FC236}">
                <a16:creationId xmlns:a16="http://schemas.microsoft.com/office/drawing/2014/main" id="{ABA60AC1-90B0-4A64-B89B-59377B7A65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46128" y="364750"/>
            <a:ext cx="4862318" cy="4862318"/>
          </a:xfrm>
          <a:prstGeom prst="rect">
            <a:avLst/>
          </a:prstGeom>
        </p:spPr>
      </p:pic>
      <p:sp>
        <p:nvSpPr>
          <p:cNvPr id="16" name="Freeform 15">
            <a:extLst>
              <a:ext uri="{FF2B5EF4-FFF2-40B4-BE49-F238E27FC236}">
                <a16:creationId xmlns:a16="http://schemas.microsoft.com/office/drawing/2014/main" id="{A085B63A-2D2F-4B09-9BFB-E2080686C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5448626"/>
            <a:ext cx="5925190" cy="1409374"/>
          </a:xfrm>
          <a:custGeom>
            <a:avLst/>
            <a:gdLst>
              <a:gd name="connsiteX0" fmla="*/ 652725 w 5925190"/>
              <a:gd name="connsiteY0" fmla="*/ 0 h 1409374"/>
              <a:gd name="connsiteX1" fmla="*/ 5925190 w 5925190"/>
              <a:gd name="connsiteY1" fmla="*/ 0 h 1409374"/>
              <a:gd name="connsiteX2" fmla="*/ 5925190 w 5925190"/>
              <a:gd name="connsiteY2" fmla="*/ 1409374 h 1409374"/>
              <a:gd name="connsiteX3" fmla="*/ 0 w 5925190"/>
              <a:gd name="connsiteY3" fmla="*/ 1409374 h 1409374"/>
            </a:gdLst>
            <a:ahLst/>
            <a:cxnLst>
              <a:cxn ang="0">
                <a:pos x="connsiteX0" y="connsiteY0"/>
              </a:cxn>
              <a:cxn ang="0">
                <a:pos x="connsiteX1" y="connsiteY1"/>
              </a:cxn>
              <a:cxn ang="0">
                <a:pos x="connsiteX2" y="connsiteY2"/>
              </a:cxn>
              <a:cxn ang="0">
                <a:pos x="connsiteX3" y="connsiteY3"/>
              </a:cxn>
            </a:cxnLst>
            <a:rect l="l" t="t" r="r" b="b"/>
            <a:pathLst>
              <a:path w="5925190" h="1409374">
                <a:moveTo>
                  <a:pt x="652725" y="0"/>
                </a:moveTo>
                <a:lnTo>
                  <a:pt x="5925190" y="0"/>
                </a:lnTo>
                <a:lnTo>
                  <a:pt x="5925190" y="1409374"/>
                </a:lnTo>
                <a:lnTo>
                  <a:pt x="0" y="1409374"/>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3C3D3EE2-DF6B-4EA5-B295-EC8F1B95336F}"/>
              </a:ext>
            </a:extLst>
          </p:cNvPr>
          <p:cNvSpPr txBox="1"/>
          <p:nvPr/>
        </p:nvSpPr>
        <p:spPr>
          <a:xfrm>
            <a:off x="269704" y="5881818"/>
            <a:ext cx="3612995" cy="707886"/>
          </a:xfrm>
          <a:prstGeom prst="rect">
            <a:avLst/>
          </a:prstGeom>
          <a:noFill/>
        </p:spPr>
        <p:txBody>
          <a:bodyPr wrap="square" rtlCol="0">
            <a:spAutoFit/>
          </a:bodyPr>
          <a:lstStyle/>
          <a:p>
            <a:r>
              <a:rPr lang="en-GB" sz="2000" dirty="0">
                <a:solidFill>
                  <a:schemeClr val="bg1"/>
                </a:solidFill>
                <a:latin typeface="OrangeBlossoms" panose="02000603000000000000" pitchFamily="2" charset="0"/>
                <a:ea typeface="OrangeBlossoms" panose="02000603000000000000" pitchFamily="2" charset="0"/>
              </a:rPr>
              <a:t>Sarah </a:t>
            </a:r>
          </a:p>
          <a:p>
            <a:r>
              <a:rPr lang="en-GB" sz="2000" dirty="0">
                <a:solidFill>
                  <a:schemeClr val="bg1"/>
                </a:solidFill>
                <a:latin typeface="OrangeBlossoms" panose="02000603000000000000" pitchFamily="2" charset="0"/>
                <a:ea typeface="OrangeBlossoms" panose="02000603000000000000" pitchFamily="2" charset="0"/>
              </a:rPr>
              <a:t>  Lean</a:t>
            </a:r>
          </a:p>
        </p:txBody>
      </p:sp>
      <p:sp>
        <p:nvSpPr>
          <p:cNvPr id="8" name="TextBox 7">
            <a:extLst>
              <a:ext uri="{FF2B5EF4-FFF2-40B4-BE49-F238E27FC236}">
                <a16:creationId xmlns:a16="http://schemas.microsoft.com/office/drawing/2014/main" id="{82F72CF1-4EBF-4A9C-9816-C96A578F4D68}"/>
              </a:ext>
            </a:extLst>
          </p:cNvPr>
          <p:cNvSpPr txBox="1"/>
          <p:nvPr/>
        </p:nvSpPr>
        <p:spPr>
          <a:xfrm>
            <a:off x="10493298" y="6189594"/>
            <a:ext cx="2575931" cy="400110"/>
          </a:xfrm>
          <a:prstGeom prst="rect">
            <a:avLst/>
          </a:prstGeom>
          <a:noFill/>
        </p:spPr>
        <p:txBody>
          <a:bodyPr wrap="square" rtlCol="0">
            <a:spAutoFit/>
          </a:bodyPr>
          <a:lstStyle/>
          <a:p>
            <a:r>
              <a:rPr lang="en-GB" sz="2000" dirty="0">
                <a:solidFill>
                  <a:schemeClr val="bg1"/>
                </a:solidFill>
                <a:latin typeface="OrangeBlossoms" panose="02000603000000000000" pitchFamily="2" charset="0"/>
                <a:ea typeface="OrangeBlossoms" panose="02000603000000000000" pitchFamily="2" charset="0"/>
              </a:rPr>
              <a:t>@</a:t>
            </a:r>
            <a:r>
              <a:rPr lang="en-GB" sz="2000" dirty="0" err="1">
                <a:solidFill>
                  <a:schemeClr val="bg1"/>
                </a:solidFill>
                <a:latin typeface="OrangeBlossoms" panose="02000603000000000000" pitchFamily="2" charset="0"/>
                <a:ea typeface="OrangeBlossoms" panose="02000603000000000000" pitchFamily="2" charset="0"/>
              </a:rPr>
              <a:t>Techielass</a:t>
            </a:r>
            <a:endParaRPr lang="en-GB" sz="2000" dirty="0">
              <a:solidFill>
                <a:schemeClr val="bg1"/>
              </a:solidFill>
              <a:latin typeface="OrangeBlossoms" panose="02000603000000000000" pitchFamily="2" charset="0"/>
              <a:ea typeface="OrangeBlossoms" panose="02000603000000000000" pitchFamily="2" charset="0"/>
            </a:endParaRPr>
          </a:p>
        </p:txBody>
      </p:sp>
    </p:spTree>
    <p:extLst>
      <p:ext uri="{BB962C8B-B14F-4D97-AF65-F5344CB8AC3E}">
        <p14:creationId xmlns:p14="http://schemas.microsoft.com/office/powerpoint/2010/main" val="732778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rowd holding smartphone while in flashlight">
            <a:extLst>
              <a:ext uri="{FF2B5EF4-FFF2-40B4-BE49-F238E27FC236}">
                <a16:creationId xmlns:a16="http://schemas.microsoft.com/office/drawing/2014/main" id="{AF5CC1EF-3D98-4EF6-AEC7-4FF8FFEE97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59005"/>
            <a:ext cx="12192000" cy="781700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A093A61-93F3-4F79-84DD-4AE86FB8DAA9}"/>
              </a:ext>
            </a:extLst>
          </p:cNvPr>
          <p:cNvSpPr txBox="1"/>
          <p:nvPr/>
        </p:nvSpPr>
        <p:spPr>
          <a:xfrm>
            <a:off x="269704" y="5881818"/>
            <a:ext cx="3612995" cy="707886"/>
          </a:xfrm>
          <a:prstGeom prst="rect">
            <a:avLst/>
          </a:prstGeom>
          <a:noFill/>
        </p:spPr>
        <p:txBody>
          <a:bodyPr wrap="square" rtlCol="0">
            <a:spAutoFit/>
          </a:bodyPr>
          <a:lstStyle/>
          <a:p>
            <a:r>
              <a:rPr lang="en-GB" sz="2000" dirty="0">
                <a:solidFill>
                  <a:schemeClr val="bg1"/>
                </a:solidFill>
                <a:latin typeface="OrangeBlossoms" panose="02000603000000000000" pitchFamily="2" charset="0"/>
                <a:ea typeface="OrangeBlossoms" panose="02000603000000000000" pitchFamily="2" charset="0"/>
              </a:rPr>
              <a:t>Sarah </a:t>
            </a:r>
          </a:p>
          <a:p>
            <a:r>
              <a:rPr lang="en-GB" sz="2000" dirty="0">
                <a:solidFill>
                  <a:schemeClr val="bg1"/>
                </a:solidFill>
                <a:latin typeface="OrangeBlossoms" panose="02000603000000000000" pitchFamily="2" charset="0"/>
                <a:ea typeface="OrangeBlossoms" panose="02000603000000000000" pitchFamily="2" charset="0"/>
              </a:rPr>
              <a:t>  Lean</a:t>
            </a:r>
          </a:p>
        </p:txBody>
      </p:sp>
      <p:sp>
        <p:nvSpPr>
          <p:cNvPr id="9" name="TextBox 8">
            <a:extLst>
              <a:ext uri="{FF2B5EF4-FFF2-40B4-BE49-F238E27FC236}">
                <a16:creationId xmlns:a16="http://schemas.microsoft.com/office/drawing/2014/main" id="{ADC07FE6-63DC-4F0F-A100-8650703FDCA5}"/>
              </a:ext>
            </a:extLst>
          </p:cNvPr>
          <p:cNvSpPr txBox="1"/>
          <p:nvPr/>
        </p:nvSpPr>
        <p:spPr>
          <a:xfrm>
            <a:off x="10493298" y="6189594"/>
            <a:ext cx="2575931" cy="400110"/>
          </a:xfrm>
          <a:prstGeom prst="rect">
            <a:avLst/>
          </a:prstGeom>
          <a:noFill/>
        </p:spPr>
        <p:txBody>
          <a:bodyPr wrap="square" rtlCol="0">
            <a:spAutoFit/>
          </a:bodyPr>
          <a:lstStyle/>
          <a:p>
            <a:r>
              <a:rPr lang="en-GB" sz="2000" dirty="0">
                <a:solidFill>
                  <a:schemeClr val="bg1"/>
                </a:solidFill>
                <a:latin typeface="OrangeBlossoms" panose="02000603000000000000" pitchFamily="2" charset="0"/>
                <a:ea typeface="OrangeBlossoms" panose="02000603000000000000" pitchFamily="2" charset="0"/>
              </a:rPr>
              <a:t>@</a:t>
            </a:r>
            <a:r>
              <a:rPr lang="en-GB" sz="2000" dirty="0" err="1">
                <a:solidFill>
                  <a:schemeClr val="bg1"/>
                </a:solidFill>
                <a:latin typeface="OrangeBlossoms" panose="02000603000000000000" pitchFamily="2" charset="0"/>
                <a:ea typeface="OrangeBlossoms" panose="02000603000000000000" pitchFamily="2" charset="0"/>
              </a:rPr>
              <a:t>Techielass</a:t>
            </a:r>
            <a:endParaRPr lang="en-GB" sz="2000" dirty="0">
              <a:solidFill>
                <a:schemeClr val="bg1"/>
              </a:solidFill>
              <a:latin typeface="OrangeBlossoms" panose="02000603000000000000" pitchFamily="2" charset="0"/>
              <a:ea typeface="OrangeBlossoms" panose="02000603000000000000" pitchFamily="2" charset="0"/>
            </a:endParaRPr>
          </a:p>
        </p:txBody>
      </p:sp>
    </p:spTree>
    <p:extLst>
      <p:ext uri="{BB962C8B-B14F-4D97-AF65-F5344CB8AC3E}">
        <p14:creationId xmlns:p14="http://schemas.microsoft.com/office/powerpoint/2010/main" val="874021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B3782-486C-4761-ACE6-1CA6070B652A}"/>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11B079EE-81A3-4252-B5B7-49BA71BF0F92}"/>
              </a:ext>
            </a:extLst>
          </p:cNvPr>
          <p:cNvSpPr>
            <a:spLocks noGrp="1"/>
          </p:cNvSpPr>
          <p:nvPr>
            <p:ph type="subTitle" idx="1"/>
          </p:nvPr>
        </p:nvSpPr>
        <p:spPr/>
        <p:txBody>
          <a:bodyPr/>
          <a:lstStyle/>
          <a:p>
            <a:endParaRPr lang="en-GB"/>
          </a:p>
        </p:txBody>
      </p:sp>
      <p:pic>
        <p:nvPicPr>
          <p:cNvPr id="2050" name="Picture 2" descr="white, yellow, red, and blue balloons under blue sky">
            <a:extLst>
              <a:ext uri="{FF2B5EF4-FFF2-40B4-BE49-F238E27FC236}">
                <a16:creationId xmlns:a16="http://schemas.microsoft.com/office/drawing/2014/main" id="{D39DEDD1-AE50-45ED-85AF-84DA1EEC3F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393" y="-520995"/>
            <a:ext cx="12300393" cy="737899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C0260E2-4F8A-44BA-A65E-B7A337571FB3}"/>
              </a:ext>
            </a:extLst>
          </p:cNvPr>
          <p:cNvSpPr txBox="1"/>
          <p:nvPr/>
        </p:nvSpPr>
        <p:spPr>
          <a:xfrm>
            <a:off x="269704" y="5881818"/>
            <a:ext cx="3612995" cy="707886"/>
          </a:xfrm>
          <a:prstGeom prst="rect">
            <a:avLst/>
          </a:prstGeom>
          <a:noFill/>
        </p:spPr>
        <p:txBody>
          <a:bodyPr wrap="square" rtlCol="0">
            <a:spAutoFit/>
          </a:bodyPr>
          <a:lstStyle/>
          <a:p>
            <a:r>
              <a:rPr lang="en-GB" sz="2000" dirty="0">
                <a:latin typeface="OrangeBlossoms" panose="02000603000000000000" pitchFamily="2" charset="0"/>
                <a:ea typeface="OrangeBlossoms" panose="02000603000000000000" pitchFamily="2" charset="0"/>
              </a:rPr>
              <a:t>Sarah </a:t>
            </a:r>
          </a:p>
          <a:p>
            <a:r>
              <a:rPr lang="en-GB" sz="2000" dirty="0">
                <a:latin typeface="OrangeBlossoms" panose="02000603000000000000" pitchFamily="2" charset="0"/>
                <a:ea typeface="OrangeBlossoms" panose="02000603000000000000" pitchFamily="2" charset="0"/>
              </a:rPr>
              <a:t>  Lean</a:t>
            </a:r>
          </a:p>
        </p:txBody>
      </p:sp>
      <p:sp>
        <p:nvSpPr>
          <p:cNvPr id="9" name="TextBox 8">
            <a:extLst>
              <a:ext uri="{FF2B5EF4-FFF2-40B4-BE49-F238E27FC236}">
                <a16:creationId xmlns:a16="http://schemas.microsoft.com/office/drawing/2014/main" id="{9ADEE1FA-CAD5-49FE-937E-6DEEF495BFE2}"/>
              </a:ext>
            </a:extLst>
          </p:cNvPr>
          <p:cNvSpPr txBox="1"/>
          <p:nvPr/>
        </p:nvSpPr>
        <p:spPr>
          <a:xfrm>
            <a:off x="10493298" y="6189594"/>
            <a:ext cx="2575931" cy="400110"/>
          </a:xfrm>
          <a:prstGeom prst="rect">
            <a:avLst/>
          </a:prstGeom>
          <a:noFill/>
        </p:spPr>
        <p:txBody>
          <a:bodyPr wrap="square" rtlCol="0">
            <a:spAutoFit/>
          </a:bodyPr>
          <a:lstStyle/>
          <a:p>
            <a:r>
              <a:rPr lang="en-GB" sz="2000" dirty="0">
                <a:latin typeface="OrangeBlossoms" panose="02000603000000000000" pitchFamily="2" charset="0"/>
                <a:ea typeface="OrangeBlossoms" panose="02000603000000000000" pitchFamily="2" charset="0"/>
              </a:rPr>
              <a:t>@</a:t>
            </a:r>
            <a:r>
              <a:rPr lang="en-GB" sz="2000" dirty="0" err="1">
                <a:latin typeface="OrangeBlossoms" panose="02000603000000000000" pitchFamily="2" charset="0"/>
                <a:ea typeface="OrangeBlossoms" panose="02000603000000000000" pitchFamily="2" charset="0"/>
              </a:rPr>
              <a:t>Techielass</a:t>
            </a:r>
            <a:endParaRPr lang="en-GB" sz="2000" dirty="0">
              <a:latin typeface="OrangeBlossoms" panose="02000603000000000000" pitchFamily="2" charset="0"/>
              <a:ea typeface="OrangeBlossoms" panose="02000603000000000000" pitchFamily="2" charset="0"/>
            </a:endParaRPr>
          </a:p>
        </p:txBody>
      </p:sp>
    </p:spTree>
    <p:extLst>
      <p:ext uri="{BB962C8B-B14F-4D97-AF65-F5344CB8AC3E}">
        <p14:creationId xmlns:p14="http://schemas.microsoft.com/office/powerpoint/2010/main" val="2809403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7C5FC-7CC6-434D-9D77-01C71DC30DBC}"/>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57CC972C-DD32-4210-BC82-B811B51CE84D}"/>
              </a:ext>
            </a:extLst>
          </p:cNvPr>
          <p:cNvSpPr>
            <a:spLocks noGrp="1"/>
          </p:cNvSpPr>
          <p:nvPr>
            <p:ph type="subTitle" idx="1"/>
          </p:nvPr>
        </p:nvSpPr>
        <p:spPr/>
        <p:txBody>
          <a:bodyPr/>
          <a:lstStyle/>
          <a:p>
            <a:endParaRPr lang="en-GB"/>
          </a:p>
        </p:txBody>
      </p:sp>
      <p:pic>
        <p:nvPicPr>
          <p:cNvPr id="3074" name="Picture 2" descr="man learning on concrete wall">
            <a:extLst>
              <a:ext uri="{FF2B5EF4-FFF2-40B4-BE49-F238E27FC236}">
                <a16:creationId xmlns:a16="http://schemas.microsoft.com/office/drawing/2014/main" id="{9F63A43E-D1C5-486D-B8C4-D0AD922868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077" t="4672" r="6747" b="1433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84A054D-3EB2-42FC-956E-1F9F4142FD82}"/>
              </a:ext>
            </a:extLst>
          </p:cNvPr>
          <p:cNvSpPr txBox="1"/>
          <p:nvPr/>
        </p:nvSpPr>
        <p:spPr>
          <a:xfrm>
            <a:off x="269704" y="5881818"/>
            <a:ext cx="3612995" cy="707886"/>
          </a:xfrm>
          <a:prstGeom prst="rect">
            <a:avLst/>
          </a:prstGeom>
          <a:noFill/>
        </p:spPr>
        <p:txBody>
          <a:bodyPr wrap="square" rtlCol="0">
            <a:spAutoFit/>
          </a:bodyPr>
          <a:lstStyle/>
          <a:p>
            <a:r>
              <a:rPr lang="en-GB" sz="2000" dirty="0">
                <a:solidFill>
                  <a:schemeClr val="bg1"/>
                </a:solidFill>
                <a:latin typeface="OrangeBlossoms" panose="02000603000000000000" pitchFamily="2" charset="0"/>
                <a:ea typeface="OrangeBlossoms" panose="02000603000000000000" pitchFamily="2" charset="0"/>
              </a:rPr>
              <a:t>Sarah </a:t>
            </a:r>
          </a:p>
          <a:p>
            <a:r>
              <a:rPr lang="en-GB" sz="2000" dirty="0">
                <a:solidFill>
                  <a:schemeClr val="bg1"/>
                </a:solidFill>
                <a:latin typeface="OrangeBlossoms" panose="02000603000000000000" pitchFamily="2" charset="0"/>
                <a:ea typeface="OrangeBlossoms" panose="02000603000000000000" pitchFamily="2" charset="0"/>
              </a:rPr>
              <a:t>  Lean</a:t>
            </a:r>
          </a:p>
        </p:txBody>
      </p:sp>
      <p:sp>
        <p:nvSpPr>
          <p:cNvPr id="8" name="TextBox 7">
            <a:extLst>
              <a:ext uri="{FF2B5EF4-FFF2-40B4-BE49-F238E27FC236}">
                <a16:creationId xmlns:a16="http://schemas.microsoft.com/office/drawing/2014/main" id="{CD1D1EC8-236A-4DBF-8951-B2708D2870E8}"/>
              </a:ext>
            </a:extLst>
          </p:cNvPr>
          <p:cNvSpPr txBox="1"/>
          <p:nvPr/>
        </p:nvSpPr>
        <p:spPr>
          <a:xfrm>
            <a:off x="10493298" y="6189594"/>
            <a:ext cx="2575931" cy="400110"/>
          </a:xfrm>
          <a:prstGeom prst="rect">
            <a:avLst/>
          </a:prstGeom>
          <a:noFill/>
        </p:spPr>
        <p:txBody>
          <a:bodyPr wrap="square" rtlCol="0">
            <a:spAutoFit/>
          </a:bodyPr>
          <a:lstStyle/>
          <a:p>
            <a:r>
              <a:rPr lang="en-GB" sz="2000" dirty="0">
                <a:solidFill>
                  <a:schemeClr val="bg1"/>
                </a:solidFill>
                <a:latin typeface="OrangeBlossoms" panose="02000603000000000000" pitchFamily="2" charset="0"/>
                <a:ea typeface="OrangeBlossoms" panose="02000603000000000000" pitchFamily="2" charset="0"/>
              </a:rPr>
              <a:t>@</a:t>
            </a:r>
            <a:r>
              <a:rPr lang="en-GB" sz="2000" dirty="0" err="1">
                <a:solidFill>
                  <a:schemeClr val="bg1"/>
                </a:solidFill>
                <a:latin typeface="OrangeBlossoms" panose="02000603000000000000" pitchFamily="2" charset="0"/>
                <a:ea typeface="OrangeBlossoms" panose="02000603000000000000" pitchFamily="2" charset="0"/>
              </a:rPr>
              <a:t>Techielass</a:t>
            </a:r>
            <a:endParaRPr lang="en-GB" sz="2000" dirty="0">
              <a:solidFill>
                <a:schemeClr val="bg1"/>
              </a:solidFill>
              <a:latin typeface="OrangeBlossoms" panose="02000603000000000000" pitchFamily="2" charset="0"/>
              <a:ea typeface="OrangeBlossoms" panose="02000603000000000000" pitchFamily="2" charset="0"/>
            </a:endParaRPr>
          </a:p>
        </p:txBody>
      </p:sp>
    </p:spTree>
    <p:extLst>
      <p:ext uri="{BB962C8B-B14F-4D97-AF65-F5344CB8AC3E}">
        <p14:creationId xmlns:p14="http://schemas.microsoft.com/office/powerpoint/2010/main" val="10593815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3.xml><?xml version="1.0" encoding="utf-8"?>
<a:theme xmlns:a="http://schemas.openxmlformats.org/drawingml/2006/main" name="2_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4.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374a576b-252b-4033-9c02-ecff5385156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EAF30BC22BF148B3D66B4851151A37" ma:contentTypeVersion="13" ma:contentTypeDescription="Create a new document." ma:contentTypeScope="" ma:versionID="a3efb0229a4eba1c29f98ab8681e956a">
  <xsd:schema xmlns:xsd="http://www.w3.org/2001/XMLSchema" xmlns:xs="http://www.w3.org/2001/XMLSchema" xmlns:p="http://schemas.microsoft.com/office/2006/metadata/properties" xmlns:ns3="374a576b-252b-4033-9c02-ecff53851563" xmlns:ns4="b6ad1ac2-a485-42ac-ba4d-05ff470165f4" targetNamespace="http://schemas.microsoft.com/office/2006/metadata/properties" ma:root="true" ma:fieldsID="dd22d62ab0267e59b964222eaa522e6d" ns3:_="" ns4:_="">
    <xsd:import namespace="374a576b-252b-4033-9c02-ecff53851563"/>
    <xsd:import namespace="b6ad1ac2-a485-42ac-ba4d-05ff470165f4"/>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EventHashCode" minOccurs="0"/>
                <xsd:element ref="ns3:MediaServiceGenerationTime"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4a576b-252b-4033-9c02-ecff5385156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Location" ma:index="12" nillable="true" ma:displayName="MediaServiceLocation" ma:internalName="MediaServiceLocation"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6ad1ac2-a485-42ac-ba4d-05ff470165f4"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A63E26D-D51C-4C96-B8E4-68A80A0454F8}">
  <ds:schemaRefs>
    <ds:schemaRef ds:uri="http://schemas.microsoft.com/office/2006/metadata/properties"/>
    <ds:schemaRef ds:uri="http://schemas.microsoft.com/office/infopath/2007/PartnerControls"/>
    <ds:schemaRef ds:uri="374a576b-252b-4033-9c02-ecff53851563"/>
  </ds:schemaRefs>
</ds:datastoreItem>
</file>

<file path=customXml/itemProps2.xml><?xml version="1.0" encoding="utf-8"?>
<ds:datastoreItem xmlns:ds="http://schemas.openxmlformats.org/officeDocument/2006/customXml" ds:itemID="{4CF10647-7EF0-448A-918D-250CF3B4402A}">
  <ds:schemaRefs>
    <ds:schemaRef ds:uri="http://schemas.microsoft.com/sharepoint/v3/contenttype/forms"/>
  </ds:schemaRefs>
</ds:datastoreItem>
</file>

<file path=customXml/itemProps3.xml><?xml version="1.0" encoding="utf-8"?>
<ds:datastoreItem xmlns:ds="http://schemas.openxmlformats.org/officeDocument/2006/customXml" ds:itemID="{1131F218-6A45-4DA5-BB00-821307760E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74a576b-252b-4033-9c02-ecff53851563"/>
    <ds:schemaRef ds:uri="b6ad1ac2-a485-42ac-ba4d-05ff470165f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1877</TotalTime>
  <Words>1128</Words>
  <Application>Microsoft Office PowerPoint</Application>
  <PresentationFormat>Widescreen</PresentationFormat>
  <Paragraphs>195</Paragraphs>
  <Slides>42</Slides>
  <Notes>35</Notes>
  <HiddenSlides>0</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42</vt:i4>
      </vt:variant>
    </vt:vector>
  </HeadingPairs>
  <TitlesOfParts>
    <vt:vector size="63" baseType="lpstr">
      <vt:lpstr>Arial</vt:lpstr>
      <vt:lpstr>Calibri</vt:lpstr>
      <vt:lpstr>Calibri Light</vt:lpstr>
      <vt:lpstr>Calibri Light (Headings)</vt:lpstr>
      <vt:lpstr>Consolas</vt:lpstr>
      <vt:lpstr>OrangeBlossoms</vt:lpstr>
      <vt:lpstr>Segoe Pro Semibold</vt:lpstr>
      <vt:lpstr>Segoe UI</vt:lpstr>
      <vt:lpstr>Segoe UI Light (Headings)</vt:lpstr>
      <vt:lpstr>Segoe UI Semibold</vt:lpstr>
      <vt:lpstr>Segoe UI Semibold (Headings)</vt:lpstr>
      <vt:lpstr>Segoe UI Semilight</vt:lpstr>
      <vt:lpstr>Segoe UI Semilight (Body)</vt:lpstr>
      <vt:lpstr>Times New Roman</vt:lpstr>
      <vt:lpstr>Wingdings</vt:lpstr>
      <vt:lpstr>Office Theme</vt:lpstr>
      <vt:lpstr>9-51027_Microsoft_Ready_Template</vt:lpstr>
      <vt:lpstr>2_Azure PPT Template - 2018</vt:lpstr>
      <vt:lpstr>1_5-50203_Microsoft_Ignite_Template</vt:lpstr>
      <vt:lpstr>1_Office Theme</vt:lpstr>
      <vt:lpstr>2_5-50203_Microsoft_Ignite_Template</vt:lpstr>
      <vt:lpstr>Striking the right balance while staying relevant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do I deal with this?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Social Media – how do I define 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It’s Okay to Say No</vt:lpstr>
      <vt:lpstr>Staying Up to Date</vt:lpstr>
      <vt:lpstr>PowerPoint Presentation</vt:lpstr>
      <vt:lpstr>PowerPoint Presentation</vt:lpstr>
      <vt:lpstr>PowerPoint Presentation</vt:lpstr>
      <vt:lpstr>PowerPoint Presentation</vt:lpstr>
      <vt:lpstr>PowerPoint Presentation</vt:lpstr>
      <vt:lpstr>Conclusion</vt:lpstr>
      <vt:lpstr>PowerPoint Presentation</vt:lpstr>
      <vt:lpstr>I’m not perfect. </vt:lpstr>
      <vt:lpstr>Adapt.</vt:lpstr>
      <vt:lpstr>Be Happy.</vt:lpstr>
      <vt:lpstr>What are your tips?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Striking the right balance while staying relevant</dc:title>
  <dc:creator>Sarah Lean</dc:creator>
  <cp:lastModifiedBy>Sarah Lean</cp:lastModifiedBy>
  <cp:revision>3</cp:revision>
  <dcterms:created xsi:type="dcterms:W3CDTF">2019-09-04T10:12:53Z</dcterms:created>
  <dcterms:modified xsi:type="dcterms:W3CDTF">2019-12-14T18:00:35Z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salean@microsoft.com</vt:lpwstr>
  </property>
  <property fmtid="{D5CDD505-2E9C-101B-9397-08002B2CF9AE}" pid="5" name="MSIP_Label_f42aa342-8706-4288-bd11-ebb85995028c_SetDate">
    <vt:lpwstr>2019-12-13T14:44:21.7517246Z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3ca2be64-59f3-4fa9-a248-ed8740ae1fd0</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